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  <a:srgbClr val="CC99FF"/>
    <a:srgbClr val="66FFFF"/>
    <a:srgbClr val="FF99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29E3A1-B8E3-4247-B3A9-8F86F2671895}" v="111" dt="2022-03-23T16:57:07.488"/>
    <p1510:client id="{FDB2A971-DFA4-4225-9CD8-3A9FCCD57BC3}" v="1" dt="2022-03-02T11:06:47.6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-Spriggs Jaime" userId="S::jwebster-spriggs@linton-inf.cambs.sch.uk::6ba5880c-32e4-435c-ab29-e9c3c47dc09c" providerId="AD" clId="Web-{FDB2A971-DFA4-4225-9CD8-3A9FCCD57BC3}"/>
    <pc:docChg chg="modSld">
      <pc:chgData name="Webster-Spriggs Jaime" userId="S::jwebster-spriggs@linton-inf.cambs.sch.uk::6ba5880c-32e4-435c-ab29-e9c3c47dc09c" providerId="AD" clId="Web-{FDB2A971-DFA4-4225-9CD8-3A9FCCD57BC3}" dt="2022-03-02T11:06:47.656" v="0"/>
      <pc:docMkLst>
        <pc:docMk/>
      </pc:docMkLst>
      <pc:sldChg chg="modSp">
        <pc:chgData name="Webster-Spriggs Jaime" userId="S::jwebster-spriggs@linton-inf.cambs.sch.uk::6ba5880c-32e4-435c-ab29-e9c3c47dc09c" providerId="AD" clId="Web-{FDB2A971-DFA4-4225-9CD8-3A9FCCD57BC3}" dt="2022-03-02T11:06:47.656" v="0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FDB2A971-DFA4-4225-9CD8-3A9FCCD57BC3}" dt="2022-03-02T11:06:47.656" v="0"/>
          <ac:spMkLst>
            <pc:docMk/>
            <pc:sldMk cId="4178165793" sldId="256"/>
            <ac:spMk id="2" creationId="{00000000-0000-0000-0000-000000000000}"/>
          </ac:spMkLst>
        </pc:spChg>
      </pc:sldChg>
    </pc:docChg>
  </pc:docChgLst>
  <pc:docChgLst>
    <pc:chgData name="Booth Stephanie" userId="S::sbooth@linton-inf.cambs.sch.uk::e71f7128-5e79-4eb7-8189-6fd4b896913c" providerId="AD" clId="Web-{6529E3A1-B8E3-4247-B3A9-8F86F2671895}"/>
    <pc:docChg chg="modSld">
      <pc:chgData name="Booth Stephanie" userId="S::sbooth@linton-inf.cambs.sch.uk::e71f7128-5e79-4eb7-8189-6fd4b896913c" providerId="AD" clId="Web-{6529E3A1-B8E3-4247-B3A9-8F86F2671895}" dt="2022-03-23T16:57:07.175" v="57" actId="20577"/>
      <pc:docMkLst>
        <pc:docMk/>
      </pc:docMkLst>
      <pc:sldChg chg="modSp">
        <pc:chgData name="Booth Stephanie" userId="S::sbooth@linton-inf.cambs.sch.uk::e71f7128-5e79-4eb7-8189-6fd4b896913c" providerId="AD" clId="Web-{6529E3A1-B8E3-4247-B3A9-8F86F2671895}" dt="2022-03-23T16:57:07.175" v="57" actId="20577"/>
        <pc:sldMkLst>
          <pc:docMk/>
          <pc:sldMk cId="4178165793" sldId="256"/>
        </pc:sldMkLst>
        <pc:spChg chg="mod">
          <ac:chgData name="Booth Stephanie" userId="S::sbooth@linton-inf.cambs.sch.uk::e71f7128-5e79-4eb7-8189-6fd4b896913c" providerId="AD" clId="Web-{6529E3A1-B8E3-4247-B3A9-8F86F2671895}" dt="2022-03-23T16:57:07.175" v="57" actId="20577"/>
          <ac:spMkLst>
            <pc:docMk/>
            <pc:sldMk cId="4178165793" sldId="256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476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061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224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2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427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84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189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357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23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669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60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004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14437" y="3174687"/>
            <a:ext cx="266930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/>
              <a:t>The show must go on!</a:t>
            </a:r>
            <a:endParaRPr lang="en-GB" sz="3200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9867" y="406400"/>
            <a:ext cx="3676591" cy="2031325"/>
          </a:xfrm>
          <a:prstGeom prst="rect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Geography</a:t>
            </a:r>
          </a:p>
          <a:p>
            <a:r>
              <a:rPr lang="en-GB" dirty="0"/>
              <a:t>Art/music around the world</a:t>
            </a:r>
            <a:endParaRPr lang="en-GB" dirty="0">
              <a:cs typeface="Calibri"/>
            </a:endParaRPr>
          </a:p>
          <a:p>
            <a:r>
              <a:rPr lang="en-GB" dirty="0"/>
              <a:t>Flamenco – Spain</a:t>
            </a:r>
          </a:p>
          <a:p>
            <a:r>
              <a:rPr lang="en-GB" dirty="0"/>
              <a:t>Indonesia – shadow puppets</a:t>
            </a:r>
          </a:p>
          <a:p>
            <a:r>
              <a:rPr lang="en-GB" dirty="0">
                <a:cs typeface="Calibri" panose="020F0502020204030204"/>
              </a:rPr>
              <a:t>England, Scotland, Ireland, Wales</a:t>
            </a:r>
          </a:p>
          <a:p>
            <a:r>
              <a:rPr lang="en-GB" dirty="0">
                <a:cs typeface="Calibri" panose="020F0502020204030204"/>
              </a:rPr>
              <a:t>Using maps and giving directions</a:t>
            </a:r>
          </a:p>
          <a:p>
            <a:endParaRPr lang="en-GB" b="1" dirty="0">
              <a:cs typeface="Calibri" panose="020F0502020204030204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4461164" y="406400"/>
            <a:ext cx="3148676" cy="923330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Science</a:t>
            </a:r>
          </a:p>
          <a:p>
            <a:r>
              <a:rPr lang="en-GB" b="1" dirty="0"/>
              <a:t>Basic needs of animals and plants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24546" y="544899"/>
            <a:ext cx="3765261" cy="1477328"/>
          </a:xfrm>
          <a:prstGeom prst="rect">
            <a:avLst/>
          </a:prstGeom>
          <a:solidFill>
            <a:srgbClr val="FF99CC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Art</a:t>
            </a:r>
          </a:p>
          <a:p>
            <a:r>
              <a:rPr lang="en-GB" dirty="0"/>
              <a:t>Frida Kahlo (</a:t>
            </a:r>
            <a:r>
              <a:rPr lang="en-GB"/>
              <a:t>performance art </a:t>
            </a:r>
            <a:r>
              <a:rPr lang="en-GB" dirty="0"/>
              <a:t>Immersive gallery)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Textiles</a:t>
            </a:r>
            <a:endParaRPr lang="en-GB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8144764" y="2805355"/>
            <a:ext cx="3133633" cy="1477328"/>
          </a:xfrm>
          <a:prstGeom prst="rect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English </a:t>
            </a:r>
          </a:p>
          <a:p>
            <a:r>
              <a:rPr lang="en-GB" b="1" dirty="0"/>
              <a:t>  </a:t>
            </a:r>
            <a:r>
              <a:rPr lang="en-GB" dirty="0"/>
              <a:t>Shared Writing</a:t>
            </a:r>
          </a:p>
          <a:p>
            <a:r>
              <a:rPr lang="en-GB" dirty="0"/>
              <a:t>Writing in role</a:t>
            </a:r>
          </a:p>
          <a:p>
            <a:r>
              <a:rPr lang="en-GB" dirty="0"/>
              <a:t>Poetry </a:t>
            </a:r>
          </a:p>
          <a:p>
            <a:r>
              <a:rPr lang="en-GB" dirty="0"/>
              <a:t>Explanatory writing</a:t>
            </a:r>
            <a:endParaRPr lang="en-GB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03818" y="3250779"/>
            <a:ext cx="2243513" cy="17543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Maths </a:t>
            </a:r>
          </a:p>
          <a:p>
            <a:r>
              <a:rPr lang="en-GB" dirty="0"/>
              <a:t>White Rose</a:t>
            </a:r>
          </a:p>
          <a:p>
            <a:r>
              <a:rPr lang="en-GB" dirty="0"/>
              <a:t>Geometry: Properties of shape</a:t>
            </a:r>
          </a:p>
          <a:p>
            <a:r>
              <a:rPr lang="en-GB" dirty="0"/>
              <a:t>Number: Fractions</a:t>
            </a:r>
          </a:p>
          <a:p>
            <a:r>
              <a:rPr lang="en-GB" dirty="0"/>
              <a:t>NCETM</a:t>
            </a:r>
            <a:endParaRPr lang="en-GB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244867" y="5158143"/>
            <a:ext cx="5201920" cy="923330"/>
          </a:xfrm>
          <a:prstGeom prst="rect">
            <a:avLst/>
          </a:prstGeom>
          <a:solidFill>
            <a:srgbClr val="CC99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RE</a:t>
            </a:r>
          </a:p>
          <a:p>
            <a:r>
              <a:rPr lang="en-GB" dirty="0"/>
              <a:t>Christianity Resurrection / joy What are the best symbols of Jesus’ death &amp; resurrection at Easter?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74212" y="5250476"/>
            <a:ext cx="2104185" cy="646331"/>
          </a:xfrm>
          <a:prstGeom prst="rect">
            <a:avLst/>
          </a:prstGeom>
          <a:solidFill>
            <a:srgbClr val="66FFFF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Music</a:t>
            </a:r>
          </a:p>
          <a:p>
            <a:r>
              <a:rPr lang="en-GB" dirty="0" err="1"/>
              <a:t>Charanga</a:t>
            </a:r>
            <a:r>
              <a:rPr lang="en-GB" dirty="0"/>
              <a:t>: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38749" y="1745673"/>
            <a:ext cx="280138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Computing</a:t>
            </a:r>
          </a:p>
          <a:p>
            <a:r>
              <a:rPr lang="en-GB" dirty="0"/>
              <a:t>Digital Music</a:t>
            </a:r>
          </a:p>
        </p:txBody>
      </p:sp>
    </p:spTree>
    <p:extLst>
      <p:ext uri="{BB962C8B-B14F-4D97-AF65-F5344CB8AC3E}">
        <p14:creationId xmlns:p14="http://schemas.microsoft.com/office/powerpoint/2010/main" val="4178165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250E3764980147B1F537923F062B36" ma:contentTypeVersion="13" ma:contentTypeDescription="Create a new document." ma:contentTypeScope="" ma:versionID="2b84b465546c8e1beddd27a51009a4bd">
  <xsd:schema xmlns:xsd="http://www.w3.org/2001/XMLSchema" xmlns:xs="http://www.w3.org/2001/XMLSchema" xmlns:p="http://schemas.microsoft.com/office/2006/metadata/properties" xmlns:ns2="3d2765e3-dbad-48cc-8b55-e5afa2244b66" xmlns:ns3="0797fd93-ff94-4a2d-93ad-fc8d147c792e" targetNamespace="http://schemas.microsoft.com/office/2006/metadata/properties" ma:root="true" ma:fieldsID="ede2a13453b9afa5c0c3de5174abdb3d" ns2:_="" ns3:_="">
    <xsd:import namespace="3d2765e3-dbad-48cc-8b55-e5afa2244b66"/>
    <xsd:import namespace="0797fd93-ff94-4a2d-93ad-fc8d147c792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2765e3-dbad-48cc-8b55-e5afa2244b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97fd93-ff94-4a2d-93ad-fc8d147c792e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3B003B9-DBE3-488F-90DE-5BD06F4AE4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d2765e3-dbad-48cc-8b55-e5afa2244b66"/>
    <ds:schemaRef ds:uri="0797fd93-ff94-4a2d-93ad-fc8d147c792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54BF557-2FF4-43A5-9281-1FA5693E280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5FC70B1-6722-4D05-8126-488F74AA2885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58e8a08e-c20e-4dc6-81af-2dde46e03015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90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Vaughan</dc:creator>
  <cp:lastModifiedBy>Webster-Spriggs Jaime</cp:lastModifiedBy>
  <cp:revision>34</cp:revision>
  <dcterms:created xsi:type="dcterms:W3CDTF">2021-09-18T16:12:32Z</dcterms:created>
  <dcterms:modified xsi:type="dcterms:W3CDTF">2022-03-23T16:57:07Z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0x010100B0250E3764980147B1F537923F062B36</vt:lpwstr>
  </property>
</Properties>
</file>