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7" r:id="rId9"/>
    <p:sldId id="268" r:id="rId10"/>
    <p:sldId id="269" r:id="rId11"/>
    <p:sldId id="263" r:id="rId12"/>
    <p:sldId id="265" r:id="rId13"/>
    <p:sldId id="26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908A5-86EC-4AE6-A329-10C2FE582D9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9C4C4-5366-4374-B9C2-5429E7D54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937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908A5-86EC-4AE6-A329-10C2FE582D9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9C4C4-5366-4374-B9C2-5429E7D54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957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908A5-86EC-4AE6-A329-10C2FE582D9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9C4C4-5366-4374-B9C2-5429E7D54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972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908A5-86EC-4AE6-A329-10C2FE582D9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9C4C4-5366-4374-B9C2-5429E7D54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078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908A5-86EC-4AE6-A329-10C2FE582D9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9C4C4-5366-4374-B9C2-5429E7D54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389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908A5-86EC-4AE6-A329-10C2FE582D9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9C4C4-5366-4374-B9C2-5429E7D54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504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908A5-86EC-4AE6-A329-10C2FE582D9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9C4C4-5366-4374-B9C2-5429E7D54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639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908A5-86EC-4AE6-A329-10C2FE582D9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9C4C4-5366-4374-B9C2-5429E7D54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351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908A5-86EC-4AE6-A329-10C2FE582D9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9C4C4-5366-4374-B9C2-5429E7D54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161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908A5-86EC-4AE6-A329-10C2FE582D9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9C4C4-5366-4374-B9C2-5429E7D54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547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908A5-86EC-4AE6-A329-10C2FE582D9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9C4C4-5366-4374-B9C2-5429E7D54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3972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430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1637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2300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6958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3233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525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6405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6264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1017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4769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10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D908A5-86EC-4AE6-A329-10C2FE582D9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9C4C4-5366-4374-B9C2-5429E7D54B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052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273C4-C3FD-4598-9B98-923D9197D9F7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563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4019" y="1278037"/>
            <a:ext cx="4160202" cy="416020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1991360" y="447040"/>
            <a:ext cx="8605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/>
              <a:t>Year One Welcome Meeting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49300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8960" y="731520"/>
            <a:ext cx="114300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The Year One Team: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Kate Vaughan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Bat Class Teacher (Monday, Tuesday, Thursday) / Assistant Head</a:t>
            </a:r>
          </a:p>
          <a:p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Fiona </a:t>
            </a:r>
            <a:r>
              <a:rPr lang="en-GB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Cianciola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Bat Class Teacher (Wednesday and Friday)</a:t>
            </a:r>
          </a:p>
          <a:p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Lisa Campbell: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Woodpecker Teacher (Monday, Tuesday, Wednesday)</a:t>
            </a:r>
          </a:p>
          <a:p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Jennie </a:t>
            </a:r>
            <a:r>
              <a:rPr lang="en-GB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Shipton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Woodpecker Teacher (Thursday, Friday)</a:t>
            </a:r>
          </a:p>
          <a:p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Claire 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Revans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Full time HLTA In Woodpecker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class</a:t>
            </a: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Chika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Waterfield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: Bat Class TA (Mornings)</a:t>
            </a:r>
          </a:p>
          <a:p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Rachel </a:t>
            </a:r>
            <a:r>
              <a:rPr lang="en-GB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Anderson</a:t>
            </a:r>
            <a:r>
              <a:rPr lang="en-GB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:Bat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Class TA (Afternoons on Monday, Tuesday, Friday)</a:t>
            </a:r>
          </a:p>
          <a:p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Roz Markham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2400" smtClean="0">
                <a:latin typeface="Arial" panose="020B0604020202020204" pitchFamily="34" charset="0"/>
                <a:cs typeface="Arial" panose="020B0604020202020204" pitchFamily="34" charset="0"/>
              </a:rPr>
              <a:t>Intervention </a:t>
            </a:r>
            <a:r>
              <a:rPr lang="en-GB" sz="2400" smtClean="0">
                <a:latin typeface="Arial" panose="020B0604020202020204" pitchFamily="34" charset="0"/>
                <a:cs typeface="Arial" panose="020B0604020202020204" pitchFamily="34" charset="0"/>
              </a:rPr>
              <a:t>support.</a:t>
            </a:r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72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576308" y="4287814"/>
            <a:ext cx="48666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Our School Day</a:t>
            </a:r>
            <a:endParaRPr lang="en-GB" sz="7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755" y="0"/>
            <a:ext cx="51223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50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7840" y="365760"/>
            <a:ext cx="109626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8:40 Dough Disco/ Morning Activity</a:t>
            </a:r>
          </a:p>
          <a:p>
            <a:r>
              <a:rPr lang="en-GB" sz="3600" dirty="0" smtClean="0"/>
              <a:t>8:55 Assembly</a:t>
            </a:r>
          </a:p>
          <a:p>
            <a:r>
              <a:rPr lang="en-GB" sz="3600" dirty="0" smtClean="0"/>
              <a:t>9:15 Phonics</a:t>
            </a:r>
          </a:p>
          <a:p>
            <a:r>
              <a:rPr lang="en-GB" sz="3600" dirty="0" smtClean="0"/>
              <a:t>10:00 English</a:t>
            </a:r>
          </a:p>
          <a:p>
            <a:r>
              <a:rPr lang="en-GB" sz="3600" dirty="0" smtClean="0"/>
              <a:t>11:00 Maths</a:t>
            </a:r>
          </a:p>
          <a:p>
            <a:r>
              <a:rPr lang="en-GB" sz="3600" dirty="0" smtClean="0"/>
              <a:t>12:00-13:00 Lunch Time</a:t>
            </a:r>
          </a:p>
          <a:p>
            <a:r>
              <a:rPr lang="en-GB" sz="3600" dirty="0" smtClean="0"/>
              <a:t>13:00-15:15 Topic learning, Guided Reading, Exploring and Story Telling/Singing.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2811" y="1148212"/>
            <a:ext cx="3119054" cy="415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613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4746" y="4056734"/>
            <a:ext cx="55949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Woodpecker: Reading Book Swap and Library on </a:t>
            </a:r>
            <a:r>
              <a:rPr lang="en-GB" sz="2800" dirty="0" smtClean="0"/>
              <a:t>Thursday</a:t>
            </a:r>
            <a:endParaRPr lang="en-GB" sz="2800" dirty="0" smtClean="0"/>
          </a:p>
          <a:p>
            <a:r>
              <a:rPr lang="en-GB" sz="2800" dirty="0" smtClean="0"/>
              <a:t>Bat: Reading Book Swap on Monday</a:t>
            </a:r>
          </a:p>
          <a:p>
            <a:r>
              <a:rPr lang="en-GB" sz="2800" dirty="0" smtClean="0"/>
              <a:t>Library on Wednesday</a:t>
            </a:r>
            <a:endParaRPr lang="en-GB" sz="2800" dirty="0"/>
          </a:p>
        </p:txBody>
      </p:sp>
      <p:sp>
        <p:nvSpPr>
          <p:cNvPr id="6" name="Rectangle 5"/>
          <p:cNvSpPr/>
          <p:nvPr/>
        </p:nvSpPr>
        <p:spPr>
          <a:xfrm>
            <a:off x="6013768" y="5103174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/>
              <a:t>Please Send  your Bat/Woodpecker to school in PE kit </a:t>
            </a:r>
            <a:r>
              <a:rPr lang="en-GB" sz="2000" dirty="0" smtClean="0"/>
              <a:t>on…</a:t>
            </a:r>
          </a:p>
          <a:p>
            <a:r>
              <a:rPr lang="en-GB" sz="2000" dirty="0" smtClean="0"/>
              <a:t>Woodpecker: Monday </a:t>
            </a:r>
            <a:r>
              <a:rPr lang="en-GB" sz="2000" smtClean="0"/>
              <a:t>and Tuesday</a:t>
            </a:r>
            <a:endParaRPr lang="en-GB" sz="2000" dirty="0" smtClean="0"/>
          </a:p>
          <a:p>
            <a:r>
              <a:rPr lang="en-GB" sz="2000" dirty="0" smtClean="0"/>
              <a:t>Bat: Wednesday and Friday.</a:t>
            </a:r>
            <a:endParaRPr lang="en-GB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6530109" y="554182"/>
            <a:ext cx="5329382" cy="44038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AutoShape 2" descr="Should books include credits like films? | Publishing | The Guardi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189" y="993948"/>
            <a:ext cx="5013393" cy="300803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035" y="409088"/>
            <a:ext cx="5819724" cy="4364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70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40080" y="508000"/>
            <a:ext cx="850392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600" dirty="0" smtClean="0"/>
              <a:t>We are inspired</a:t>
            </a:r>
          </a:p>
          <a:p>
            <a:r>
              <a:rPr lang="en-US" sz="6600" dirty="0" smtClean="0"/>
              <a:t>We are performers</a:t>
            </a:r>
          </a:p>
          <a:p>
            <a:r>
              <a:rPr lang="en-US" sz="6600" dirty="0" smtClean="0"/>
              <a:t>We are inventors</a:t>
            </a:r>
          </a:p>
          <a:p>
            <a:r>
              <a:rPr lang="en-US" sz="6600" dirty="0" smtClean="0"/>
              <a:t>We are family</a:t>
            </a:r>
          </a:p>
          <a:p>
            <a:r>
              <a:rPr lang="en-US" sz="6600" dirty="0" smtClean="0"/>
              <a:t>We are explorers </a:t>
            </a:r>
          </a:p>
          <a:p>
            <a:r>
              <a:rPr lang="en-US" sz="6600" dirty="0" smtClean="0"/>
              <a:t>We are champions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0344312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46982" y="2426846"/>
            <a:ext cx="2669309" cy="1107996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Autumn Term 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We are inspired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radley Hand ITC" panose="03070402050302030203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8514" y="221734"/>
            <a:ext cx="3676591" cy="26776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History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Looking at famous people that have inspired us, having an impact on the world.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Looking at how people lived throughout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history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radley Hand ITC" panose="03070402050302030203" pitchFamily="66" charset="0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 flipH="1">
            <a:off x="4441733" y="122716"/>
            <a:ext cx="3148676" cy="1938992"/>
          </a:xfrm>
          <a:prstGeom prst="rect">
            <a:avLst/>
          </a:prstGeom>
          <a:solidFill>
            <a:srgbClr val="FFFF0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Science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Autumn 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radley Hand ITC" panose="03070402050302030203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Identifying species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Identifying common plants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en-GB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127" y="3009293"/>
            <a:ext cx="6115792" cy="1938992"/>
          </a:xfrm>
          <a:prstGeom prst="rect">
            <a:avLst/>
          </a:prstGeom>
          <a:solidFill>
            <a:srgbClr val="FF99CC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Art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Looking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at portraits and the way they have changed through time.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Look at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Picasso and </a:t>
            </a:r>
            <a:r>
              <a:rPr kumimoji="0" lang="en-GB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Hockney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 for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inspiration and create our own.</a:t>
            </a:r>
            <a:endParaRPr kumimoji="0" lang="en-GB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radley Hand ITC" panose="03070402050302030203" pitchFamily="66" charset="0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60689" y="215049"/>
            <a:ext cx="4031673" cy="1938992"/>
          </a:xfrm>
          <a:prstGeom prst="rect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Literacy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Drawing Club – three weeks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Letter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writing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Writing in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Story writing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radley Hand ITC" panose="03070402050302030203" pitchFamily="66" charset="0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8756" y="5058188"/>
            <a:ext cx="5038896" cy="156966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Maths </a:t>
            </a:r>
            <a:endParaRPr kumimoji="0" lang="en-GB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radley Hand ITC" panose="03070402050302030203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Place value within 10.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Addition and Subtraction within 10.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NCETM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radley Hand ITC" panose="03070402050302030203" pitchFamily="66" charset="0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329547" y="4009884"/>
            <a:ext cx="5745018" cy="2585323"/>
          </a:xfrm>
          <a:prstGeom prst="rect">
            <a:avLst/>
          </a:prstGeom>
          <a:solidFill>
            <a:srgbClr val="CC99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RE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Christianity: Why is belonging to God and the church family important to Christians? Love and generosity: link with the people we are inspired by and why.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Who inspires our children?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799381" y="2330321"/>
            <a:ext cx="2104185" cy="1569660"/>
          </a:xfrm>
          <a:prstGeom prst="rect">
            <a:avLst/>
          </a:prstGeom>
          <a:solidFill>
            <a:srgbClr val="66FFFF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Music</a:t>
            </a:r>
            <a:endParaRPr kumimoji="0" lang="en-GB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radley Hand ITC" panose="03070402050302030203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Charanga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: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My Musical Heartbeat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radley Hand ITC" panose="03070402050302030203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46710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2829640"/>
              </p:ext>
            </p:extLst>
          </p:nvPr>
        </p:nvGraphicFramePr>
        <p:xfrm>
          <a:off x="92075" y="92075"/>
          <a:ext cx="12009810" cy="67555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Presentation" r:id="rId3" imgW="6350040" imgH="3571920" progId="PowerPoint.Show.12">
                  <p:embed/>
                </p:oleObj>
              </mc:Choice>
              <mc:Fallback>
                <p:oleObj name="Presentation" r:id="rId3" imgW="6350040" imgH="3571920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12009810" cy="67555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145995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719" y="543541"/>
            <a:ext cx="3748798" cy="22098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1864" y="332626"/>
            <a:ext cx="7247656" cy="3772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3682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677005"/>
            <a:ext cx="9367874" cy="4879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9396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58800" y="497840"/>
            <a:ext cx="10901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latin typeface="+mj-lt"/>
              </a:rPr>
              <a:t>What to bring to school</a:t>
            </a:r>
            <a:endParaRPr lang="en-GB" sz="4400" b="1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90880" y="1798320"/>
            <a:ext cx="107696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Named Water bottle</a:t>
            </a:r>
          </a:p>
          <a:p>
            <a:r>
              <a:rPr lang="en-GB" sz="4400" dirty="0" smtClean="0"/>
              <a:t>Book Bag</a:t>
            </a:r>
          </a:p>
          <a:p>
            <a:r>
              <a:rPr lang="en-GB" sz="4400" dirty="0" smtClean="0"/>
              <a:t>Weather appropriate  clothing</a:t>
            </a:r>
          </a:p>
          <a:p>
            <a:r>
              <a:rPr lang="en-GB" sz="4400" dirty="0" smtClean="0"/>
              <a:t>Sunscreen when needed</a:t>
            </a:r>
          </a:p>
          <a:p>
            <a:endParaRPr lang="en-GB" sz="4400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9187" y="497839"/>
            <a:ext cx="2944813" cy="31245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9520" y="3968114"/>
            <a:ext cx="3458527" cy="2590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9599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014" y="379730"/>
            <a:ext cx="3529965" cy="9715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2999" y="1489825"/>
            <a:ext cx="2101958" cy="24258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07317" y="3199477"/>
            <a:ext cx="585957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Office</a:t>
            </a:r>
            <a:r>
              <a:rPr lang="en-GB" sz="3200" dirty="0" smtClean="0"/>
              <a:t>: Absence or a change of pick up / contact detail/urgent messages </a:t>
            </a:r>
          </a:p>
          <a:p>
            <a:r>
              <a:rPr lang="en-GB" sz="3200" b="1" dirty="0" smtClean="0"/>
              <a:t>Class Dojo</a:t>
            </a:r>
            <a:r>
              <a:rPr lang="en-GB" sz="3200" dirty="0" smtClean="0"/>
              <a:t>: General messages. </a:t>
            </a:r>
            <a:r>
              <a:rPr lang="en-GB" sz="3200" b="1" dirty="0" smtClean="0"/>
              <a:t>Website: </a:t>
            </a:r>
            <a:r>
              <a:rPr lang="en-GB" sz="3200" dirty="0" smtClean="0"/>
              <a:t>Topic and Learning Log information.</a:t>
            </a:r>
            <a:endParaRPr lang="en-GB" sz="3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9253" y="272395"/>
            <a:ext cx="4573607" cy="2810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2446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360</Words>
  <Application>Microsoft Office PowerPoint</Application>
  <PresentationFormat>Widescreen</PresentationFormat>
  <Paragraphs>64</Paragraphs>
  <Slides>12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Bradley Hand ITC</vt:lpstr>
      <vt:lpstr>Calibri</vt:lpstr>
      <vt:lpstr>Calibri Light</vt:lpstr>
      <vt:lpstr>Office Theme</vt:lpstr>
      <vt:lpstr>1_Office Theme</vt:lpstr>
      <vt:lpstr>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Vaughan Kate</dc:creator>
  <cp:lastModifiedBy>Kate Vaughan</cp:lastModifiedBy>
  <cp:revision>28</cp:revision>
  <dcterms:created xsi:type="dcterms:W3CDTF">2022-09-06T16:07:38Z</dcterms:created>
  <dcterms:modified xsi:type="dcterms:W3CDTF">2025-09-08T18:00:07Z</dcterms:modified>
</cp:coreProperties>
</file>