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99CC"/>
    <a:srgbClr val="CC99FF"/>
    <a:srgbClr val="66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8F286E-24B9-4767-B232-7C6FBB477469}" v="14" dt="2022-01-04T12:31:52.548"/>
    <p1510:client id="{05FB0D58-68BD-48EC-B68A-A7D53ABD1DA1}" v="4" dt="2021-11-26T12:56:33.457"/>
    <p1510:client id="{088CE513-2C9D-465C-BF48-BCF84E510A71}" v="5" dt="2021-11-26T12:58:10.865"/>
    <p1510:client id="{111F0B7D-1211-4634-85B9-A9327FC165B3}" v="34" dt="2021-11-26T12:56:21.207"/>
    <p1510:client id="{138E0388-7D6A-4937-A02F-27D59B12B669}" v="41" dt="2021-11-26T12:47:38.183"/>
    <p1510:client id="{48FC7B55-F001-49BA-98EA-2036B28649CB}" v="44" dt="2021-11-26T12:34:07.260"/>
    <p1510:client id="{4C40C9CF-A3DB-4B13-8165-1ECAAB2FE15E}" v="22" dt="2022-01-06T13:43:35.103"/>
    <p1510:client id="{6A9B867A-9EAE-4DF1-993A-FBFDF391D1ED}" v="110" dt="2021-11-26T12:27:33.252"/>
    <p1510:client id="{7BC9269B-ECF6-4B29-BE36-5B232CF28291}" v="26" dt="2021-11-26T12:42:30.467"/>
    <p1510:client id="{C164D663-7AC5-4EE6-8568-B3BDE46286AD}" v="4" dt="2021-12-02T13:49:35.463"/>
    <p1510:client id="{D4D6DDB5-62BE-4020-AC3A-73754B146610}" v="4" dt="2021-12-09T20:20:41.961"/>
    <p1510:client id="{E20151D1-EA00-41B2-A8CD-8E300D0A14BE}" v="80" dt="2021-12-13T16:19:00.020"/>
    <p1510:client id="{F5842889-B189-499F-A1CE-65868C39F473}" v="4" dt="2021-12-09T20:41:34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-Spriggs Jaime" userId="S::jwebster-spriggs@linton-inf.cambs.sch.uk::6ba5880c-32e4-435c-ab29-e9c3c47dc09c" providerId="AD" clId="Web-{088CE513-2C9D-465C-BF48-BCF84E510A71}"/>
    <pc:docChg chg="modSld">
      <pc:chgData name="Webster-Spriggs Jaime" userId="S::jwebster-spriggs@linton-inf.cambs.sch.uk::6ba5880c-32e4-435c-ab29-e9c3c47dc09c" providerId="AD" clId="Web-{088CE513-2C9D-465C-BF48-BCF84E510A71}" dt="2021-11-26T12:58:10.865" v="4" actId="1076"/>
      <pc:docMkLst>
        <pc:docMk/>
      </pc:docMkLst>
      <pc:sldChg chg="modSp">
        <pc:chgData name="Webster-Spriggs Jaime" userId="S::jwebster-spriggs@linton-inf.cambs.sch.uk::6ba5880c-32e4-435c-ab29-e9c3c47dc09c" providerId="AD" clId="Web-{088CE513-2C9D-465C-BF48-BCF84E510A71}" dt="2021-11-26T12:58:10.865" v="4" actId="1076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088CE513-2C9D-465C-BF48-BCF84E510A71}" dt="2021-11-26T12:58:02.661" v="2" actId="1076"/>
          <ac:spMkLst>
            <pc:docMk/>
            <pc:sldMk cId="4178165793" sldId="256"/>
            <ac:spMk id="2" creationId="{ADF2D324-2BCE-4735-96FD-115BAD205309}"/>
          </ac:spMkLst>
        </pc:spChg>
        <pc:spChg chg="mod">
          <ac:chgData name="Webster-Spriggs Jaime" userId="S::jwebster-spriggs@linton-inf.cambs.sch.uk::6ba5880c-32e4-435c-ab29-e9c3c47dc09c" providerId="AD" clId="Web-{088CE513-2C9D-465C-BF48-BCF84E510A71}" dt="2021-11-26T12:58:07.099" v="3" actId="1076"/>
          <ac:spMkLst>
            <pc:docMk/>
            <pc:sldMk cId="4178165793" sldId="256"/>
            <ac:spMk id="4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088CE513-2C9D-465C-BF48-BCF84E510A71}" dt="2021-11-26T12:58:10.865" v="4" actId="1076"/>
          <ac:spMkLst>
            <pc:docMk/>
            <pc:sldMk cId="4178165793" sldId="256"/>
            <ac:spMk id="10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088CE513-2C9D-465C-BF48-BCF84E510A71}" dt="2021-11-26T12:57:58.567" v="1" actId="1076"/>
          <ac:spMkLst>
            <pc:docMk/>
            <pc:sldMk cId="4178165793" sldId="256"/>
            <ac:spMk id="12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05FB0D58-68BD-48EC-B68A-A7D53ABD1DA1}"/>
    <pc:docChg chg="modSld">
      <pc:chgData name="Webster-Spriggs Jaime" userId="S::jwebster-spriggs@linton-inf.cambs.sch.uk::6ba5880c-32e4-435c-ab29-e9c3c47dc09c" providerId="AD" clId="Web-{05FB0D58-68BD-48EC-B68A-A7D53ABD1DA1}" dt="2021-11-26T12:56:33.457" v="1" actId="20577"/>
      <pc:docMkLst>
        <pc:docMk/>
      </pc:docMkLst>
      <pc:sldChg chg="modSp">
        <pc:chgData name="Webster-Spriggs Jaime" userId="S::jwebster-spriggs@linton-inf.cambs.sch.uk::6ba5880c-32e4-435c-ab29-e9c3c47dc09c" providerId="AD" clId="Web-{05FB0D58-68BD-48EC-B68A-A7D53ABD1DA1}" dt="2021-11-26T12:56:33.457" v="1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05FB0D58-68BD-48EC-B68A-A7D53ABD1DA1}" dt="2021-11-26T12:56:33.457" v="1" actId="20577"/>
          <ac:spMkLst>
            <pc:docMk/>
            <pc:sldMk cId="4178165793" sldId="256"/>
            <ac:spMk id="2" creationId="{ADF2D324-2BCE-4735-96FD-115BAD205309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111F0B7D-1211-4634-85B9-A9327FC165B3}"/>
    <pc:docChg chg="modSld">
      <pc:chgData name="Webster-Spriggs Jaime" userId="S::jwebster-spriggs@linton-inf.cambs.sch.uk::6ba5880c-32e4-435c-ab29-e9c3c47dc09c" providerId="AD" clId="Web-{111F0B7D-1211-4634-85B9-A9327FC165B3}" dt="2021-11-26T12:56:21.207" v="12" actId="20577"/>
      <pc:docMkLst>
        <pc:docMk/>
      </pc:docMkLst>
      <pc:sldChg chg="modSp">
        <pc:chgData name="Webster-Spriggs Jaime" userId="S::jwebster-spriggs@linton-inf.cambs.sch.uk::6ba5880c-32e4-435c-ab29-e9c3c47dc09c" providerId="AD" clId="Web-{111F0B7D-1211-4634-85B9-A9327FC165B3}" dt="2021-11-26T12:56:21.207" v="12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111F0B7D-1211-4634-85B9-A9327FC165B3}" dt="2021-11-26T12:56:07.519" v="8" actId="20577"/>
          <ac:spMkLst>
            <pc:docMk/>
            <pc:sldMk cId="4178165793" sldId="256"/>
            <ac:spMk id="2" creationId="{ADF2D324-2BCE-4735-96FD-115BAD205309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6:18.239" v="11" actId="20577"/>
          <ac:spMkLst>
            <pc:docMk/>
            <pc:sldMk cId="4178165793" sldId="256"/>
            <ac:spMk id="6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5:49.268" v="0" actId="20577"/>
          <ac:spMkLst>
            <pc:docMk/>
            <pc:sldMk cId="4178165793" sldId="256"/>
            <ac:spMk id="7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6:21.207" v="12" actId="20577"/>
          <ac:spMkLst>
            <pc:docMk/>
            <pc:sldMk cId="4178165793" sldId="256"/>
            <ac:spMk id="9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6:14.551" v="10" actId="20577"/>
          <ac:spMkLst>
            <pc:docMk/>
            <pc:sldMk cId="4178165793" sldId="256"/>
            <ac:spMk id="10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6:01.581" v="5" actId="20577"/>
          <ac:spMkLst>
            <pc:docMk/>
            <pc:sldMk cId="4178165793" sldId="256"/>
            <ac:spMk id="12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111F0B7D-1211-4634-85B9-A9327FC165B3}" dt="2021-11-26T12:55:59.362" v="4" actId="20577"/>
          <ac:spMkLst>
            <pc:docMk/>
            <pc:sldMk cId="4178165793" sldId="256"/>
            <ac:spMk id="14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48FC7B55-F001-49BA-98EA-2036B28649CB}"/>
    <pc:docChg chg="modSld">
      <pc:chgData name="Webster-Spriggs Jaime" userId="S::jwebster-spriggs@linton-inf.cambs.sch.uk::6ba5880c-32e4-435c-ab29-e9c3c47dc09c" providerId="AD" clId="Web-{48FC7B55-F001-49BA-98EA-2036B28649CB}" dt="2021-11-26T12:34:07.260" v="22" actId="20577"/>
      <pc:docMkLst>
        <pc:docMk/>
      </pc:docMkLst>
      <pc:sldChg chg="addSp modSp">
        <pc:chgData name="Webster-Spriggs Jaime" userId="S::jwebster-spriggs@linton-inf.cambs.sch.uk::6ba5880c-32e4-435c-ab29-e9c3c47dc09c" providerId="AD" clId="Web-{48FC7B55-F001-49BA-98EA-2036B28649CB}" dt="2021-11-26T12:34:07.260" v="22" actId="20577"/>
        <pc:sldMkLst>
          <pc:docMk/>
          <pc:sldMk cId="4178165793" sldId="256"/>
        </pc:sldMkLst>
        <pc:spChg chg="add mod">
          <ac:chgData name="Webster-Spriggs Jaime" userId="S::jwebster-spriggs@linton-inf.cambs.sch.uk::6ba5880c-32e4-435c-ab29-e9c3c47dc09c" providerId="AD" clId="Web-{48FC7B55-F001-49BA-98EA-2036B28649CB}" dt="2021-11-26T12:34:07.260" v="22" actId="20577"/>
          <ac:spMkLst>
            <pc:docMk/>
            <pc:sldMk cId="4178165793" sldId="256"/>
            <ac:spMk id="2" creationId="{ADF2D324-2BCE-4735-96FD-115BAD205309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4C40C9CF-A3DB-4B13-8165-1ECAAB2FE15E}"/>
    <pc:docChg chg="modSld">
      <pc:chgData name="Webster-Spriggs Jaime" userId="S::jwebster-spriggs@linton-inf.cambs.sch.uk::6ba5880c-32e4-435c-ab29-e9c3c47dc09c" providerId="AD" clId="Web-{4C40C9CF-A3DB-4B13-8165-1ECAAB2FE15E}" dt="2022-01-06T13:43:35.103" v="11" actId="20577"/>
      <pc:docMkLst>
        <pc:docMk/>
      </pc:docMkLst>
      <pc:sldChg chg="modSp">
        <pc:chgData name="Webster-Spriggs Jaime" userId="S::jwebster-spriggs@linton-inf.cambs.sch.uk::6ba5880c-32e4-435c-ab29-e9c3c47dc09c" providerId="AD" clId="Web-{4C40C9CF-A3DB-4B13-8165-1ECAAB2FE15E}" dt="2022-01-06T13:43:35.103" v="11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4C40C9CF-A3DB-4B13-8165-1ECAAB2FE15E}" dt="2022-01-06T13:43:35.103" v="11" actId="20577"/>
          <ac:spMkLst>
            <pc:docMk/>
            <pc:sldMk cId="4178165793" sldId="256"/>
            <ac:spMk id="9" creationId="{00000000-0000-0000-0000-000000000000}"/>
          </ac:spMkLst>
        </pc:spChg>
      </pc:sldChg>
    </pc:docChg>
  </pc:docChgLst>
  <pc:docChgLst>
    <pc:chgData name="Booth Stephanie" userId="S::sbooth@linton-inf.cambs.sch.uk::e71f7128-5e79-4eb7-8189-6fd4b896913c" providerId="AD" clId="Web-{E20151D1-EA00-41B2-A8CD-8E300D0A14BE}"/>
    <pc:docChg chg="modSld">
      <pc:chgData name="Booth Stephanie" userId="S::sbooth@linton-inf.cambs.sch.uk::e71f7128-5e79-4eb7-8189-6fd4b896913c" providerId="AD" clId="Web-{E20151D1-EA00-41B2-A8CD-8E300D0A14BE}" dt="2021-12-13T16:19:00.020" v="43" actId="20577"/>
      <pc:docMkLst>
        <pc:docMk/>
      </pc:docMkLst>
      <pc:sldChg chg="modSp">
        <pc:chgData name="Booth Stephanie" userId="S::sbooth@linton-inf.cambs.sch.uk::e71f7128-5e79-4eb7-8189-6fd4b896913c" providerId="AD" clId="Web-{E20151D1-EA00-41B2-A8CD-8E300D0A14BE}" dt="2021-12-13T16:19:00.020" v="43" actId="20577"/>
        <pc:sldMkLst>
          <pc:docMk/>
          <pc:sldMk cId="4178165793" sldId="256"/>
        </pc:sldMkLst>
        <pc:spChg chg="mod">
          <ac:chgData name="Booth Stephanie" userId="S::sbooth@linton-inf.cambs.sch.uk::e71f7128-5e79-4eb7-8189-6fd4b896913c" providerId="AD" clId="Web-{E20151D1-EA00-41B2-A8CD-8E300D0A14BE}" dt="2021-12-13T16:12:46.904" v="33" actId="1076"/>
          <ac:spMkLst>
            <pc:docMk/>
            <pc:sldMk cId="4178165793" sldId="256"/>
            <ac:spMk id="2" creationId="{ADF2D324-2BCE-4735-96FD-115BAD205309}"/>
          </ac:spMkLst>
        </pc:spChg>
        <pc:spChg chg="mod">
          <ac:chgData name="Booth Stephanie" userId="S::sbooth@linton-inf.cambs.sch.uk::e71f7128-5e79-4eb7-8189-6fd4b896913c" providerId="AD" clId="Web-{E20151D1-EA00-41B2-A8CD-8E300D0A14BE}" dt="2021-12-13T16:19:00.020" v="43" actId="20577"/>
          <ac:spMkLst>
            <pc:docMk/>
            <pc:sldMk cId="4178165793" sldId="256"/>
            <ac:spMk id="6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6A9B867A-9EAE-4DF1-993A-FBFDF391D1ED}"/>
    <pc:docChg chg="modSld">
      <pc:chgData name="Webster-Spriggs Jaime" userId="S::jwebster-spriggs@linton-inf.cambs.sch.uk::6ba5880c-32e4-435c-ab29-e9c3c47dc09c" providerId="AD" clId="Web-{6A9B867A-9EAE-4DF1-993A-FBFDF391D1ED}" dt="2021-11-26T12:27:33.252" v="57" actId="1076"/>
      <pc:docMkLst>
        <pc:docMk/>
      </pc:docMkLst>
      <pc:sldChg chg="modSp">
        <pc:chgData name="Webster-Spriggs Jaime" userId="S::jwebster-spriggs@linton-inf.cambs.sch.uk::6ba5880c-32e4-435c-ab29-e9c3c47dc09c" providerId="AD" clId="Web-{6A9B867A-9EAE-4DF1-993A-FBFDF391D1ED}" dt="2021-11-26T12:27:33.252" v="57" actId="1076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6A9B867A-9EAE-4DF1-993A-FBFDF391D1ED}" dt="2021-11-26T12:27:26.111" v="55" actId="20577"/>
          <ac:spMkLst>
            <pc:docMk/>
            <pc:sldMk cId="4178165793" sldId="256"/>
            <ac:spMk id="6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6A9B867A-9EAE-4DF1-993A-FBFDF391D1ED}" dt="2021-11-26T12:24:48.341" v="20" actId="14100"/>
          <ac:spMkLst>
            <pc:docMk/>
            <pc:sldMk cId="4178165793" sldId="256"/>
            <ac:spMk id="7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6A9B867A-9EAE-4DF1-993A-FBFDF391D1ED}" dt="2021-11-26T12:26:13.078" v="25" actId="20577"/>
          <ac:spMkLst>
            <pc:docMk/>
            <pc:sldMk cId="4178165793" sldId="256"/>
            <ac:spMk id="9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6A9B867A-9EAE-4DF1-993A-FBFDF391D1ED}" dt="2021-11-26T12:27:27.721" v="56" actId="1076"/>
          <ac:spMkLst>
            <pc:docMk/>
            <pc:sldMk cId="4178165793" sldId="256"/>
            <ac:spMk id="10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6A9B867A-9EAE-4DF1-993A-FBFDF391D1ED}" dt="2021-11-26T12:27:33.252" v="57" actId="1076"/>
          <ac:spMkLst>
            <pc:docMk/>
            <pc:sldMk cId="4178165793" sldId="256"/>
            <ac:spMk id="15" creationId="{00000000-0000-0000-0000-000000000000}"/>
          </ac:spMkLst>
        </pc:spChg>
      </pc:sldChg>
    </pc:docChg>
  </pc:docChgLst>
  <pc:docChgLst>
    <pc:chgData name="Booth Stephanie" userId="S::sbooth@linton-inf.cambs.sch.uk::e71f7128-5e79-4eb7-8189-6fd4b896913c" providerId="AD" clId="Web-{018F286E-24B9-4767-B232-7C6FBB477469}"/>
    <pc:docChg chg="modSld">
      <pc:chgData name="Booth Stephanie" userId="S::sbooth@linton-inf.cambs.sch.uk::e71f7128-5e79-4eb7-8189-6fd4b896913c" providerId="AD" clId="Web-{018F286E-24B9-4767-B232-7C6FBB477469}" dt="2022-01-04T12:31:52.548" v="11" actId="1076"/>
      <pc:docMkLst>
        <pc:docMk/>
      </pc:docMkLst>
      <pc:sldChg chg="modSp">
        <pc:chgData name="Booth Stephanie" userId="S::sbooth@linton-inf.cambs.sch.uk::e71f7128-5e79-4eb7-8189-6fd4b896913c" providerId="AD" clId="Web-{018F286E-24B9-4767-B232-7C6FBB477469}" dt="2022-01-04T12:31:52.548" v="11" actId="1076"/>
        <pc:sldMkLst>
          <pc:docMk/>
          <pc:sldMk cId="4178165793" sldId="256"/>
        </pc:sldMkLst>
        <pc:spChg chg="mod">
          <ac:chgData name="Booth Stephanie" userId="S::sbooth@linton-inf.cambs.sch.uk::e71f7128-5e79-4eb7-8189-6fd4b896913c" providerId="AD" clId="Web-{018F286E-24B9-4767-B232-7C6FBB477469}" dt="2022-01-04T12:31:45.063" v="9" actId="1076"/>
          <ac:spMkLst>
            <pc:docMk/>
            <pc:sldMk cId="4178165793" sldId="256"/>
            <ac:spMk id="2" creationId="{ADF2D324-2BCE-4735-96FD-115BAD205309}"/>
          </ac:spMkLst>
        </pc:spChg>
        <pc:spChg chg="mod">
          <ac:chgData name="Booth Stephanie" userId="S::sbooth@linton-inf.cambs.sch.uk::e71f7128-5e79-4eb7-8189-6fd4b896913c" providerId="AD" clId="Web-{018F286E-24B9-4767-B232-7C6FBB477469}" dt="2022-01-04T12:31:41.516" v="8" actId="1076"/>
          <ac:spMkLst>
            <pc:docMk/>
            <pc:sldMk cId="4178165793" sldId="256"/>
            <ac:spMk id="6" creationId="{00000000-0000-0000-0000-000000000000}"/>
          </ac:spMkLst>
        </pc:spChg>
        <pc:spChg chg="mod">
          <ac:chgData name="Booth Stephanie" userId="S::sbooth@linton-inf.cambs.sch.uk::e71f7128-5e79-4eb7-8189-6fd4b896913c" providerId="AD" clId="Web-{018F286E-24B9-4767-B232-7C6FBB477469}" dt="2022-01-04T12:31:48.516" v="10" actId="1076"/>
          <ac:spMkLst>
            <pc:docMk/>
            <pc:sldMk cId="4178165793" sldId="256"/>
            <ac:spMk id="12" creationId="{00000000-0000-0000-0000-000000000000}"/>
          </ac:spMkLst>
        </pc:spChg>
        <pc:spChg chg="mod">
          <ac:chgData name="Booth Stephanie" userId="S::sbooth@linton-inf.cambs.sch.uk::e71f7128-5e79-4eb7-8189-6fd4b896913c" providerId="AD" clId="Web-{018F286E-24B9-4767-B232-7C6FBB477469}" dt="2022-01-04T12:31:52.548" v="11" actId="1076"/>
          <ac:spMkLst>
            <pc:docMk/>
            <pc:sldMk cId="4178165793" sldId="256"/>
            <ac:spMk id="14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7BC9269B-ECF6-4B29-BE36-5B232CF28291}"/>
    <pc:docChg chg="modSld">
      <pc:chgData name="Webster-Spriggs Jaime" userId="S::jwebster-spriggs@linton-inf.cambs.sch.uk::6ba5880c-32e4-435c-ab29-e9c3c47dc09c" providerId="AD" clId="Web-{7BC9269B-ECF6-4B29-BE36-5B232CF28291}" dt="2021-11-26T12:42:30.452" v="13" actId="20577"/>
      <pc:docMkLst>
        <pc:docMk/>
      </pc:docMkLst>
      <pc:sldChg chg="modSp">
        <pc:chgData name="Webster-Spriggs Jaime" userId="S::jwebster-spriggs@linton-inf.cambs.sch.uk::6ba5880c-32e4-435c-ab29-e9c3c47dc09c" providerId="AD" clId="Web-{7BC9269B-ECF6-4B29-BE36-5B232CF28291}" dt="2021-11-26T12:42:30.452" v="13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7BC9269B-ECF6-4B29-BE36-5B232CF28291}" dt="2021-11-26T12:42:30.452" v="13" actId="20577"/>
          <ac:spMkLst>
            <pc:docMk/>
            <pc:sldMk cId="4178165793" sldId="256"/>
            <ac:spMk id="2" creationId="{ADF2D324-2BCE-4735-96FD-115BAD205309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138E0388-7D6A-4937-A02F-27D59B12B669}"/>
    <pc:docChg chg="modSld">
      <pc:chgData name="Webster-Spriggs Jaime" userId="S::jwebster-spriggs@linton-inf.cambs.sch.uk::6ba5880c-32e4-435c-ab29-e9c3c47dc09c" providerId="AD" clId="Web-{138E0388-7D6A-4937-A02F-27D59B12B669}" dt="2021-11-26T12:47:38.183" v="21" actId="1076"/>
      <pc:docMkLst>
        <pc:docMk/>
      </pc:docMkLst>
      <pc:sldChg chg="modSp">
        <pc:chgData name="Webster-Spriggs Jaime" userId="S::jwebster-spriggs@linton-inf.cambs.sch.uk::6ba5880c-32e4-435c-ab29-e9c3c47dc09c" providerId="AD" clId="Web-{138E0388-7D6A-4937-A02F-27D59B12B669}" dt="2021-11-26T12:47:38.183" v="21" actId="1076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138E0388-7D6A-4937-A02F-27D59B12B669}" dt="2021-11-26T12:47:38.183" v="21" actId="1076"/>
          <ac:spMkLst>
            <pc:docMk/>
            <pc:sldMk cId="4178165793" sldId="256"/>
            <ac:spMk id="2" creationId="{ADF2D324-2BCE-4735-96FD-115BAD205309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D4D6DDB5-62BE-4020-AC3A-73754B146610}"/>
    <pc:docChg chg="modSld">
      <pc:chgData name="Webster-Spriggs Jaime" userId="S::jwebster-spriggs@linton-inf.cambs.sch.uk::6ba5880c-32e4-435c-ab29-e9c3c47dc09c" providerId="AD" clId="Web-{D4D6DDB5-62BE-4020-AC3A-73754B146610}" dt="2021-12-09T20:20:41.961" v="1" actId="20577"/>
      <pc:docMkLst>
        <pc:docMk/>
      </pc:docMkLst>
      <pc:sldChg chg="modSp">
        <pc:chgData name="Webster-Spriggs Jaime" userId="S::jwebster-spriggs@linton-inf.cambs.sch.uk::6ba5880c-32e4-435c-ab29-e9c3c47dc09c" providerId="AD" clId="Web-{D4D6DDB5-62BE-4020-AC3A-73754B146610}" dt="2021-12-09T20:20:41.961" v="1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D4D6DDB5-62BE-4020-AC3A-73754B146610}" dt="2021-12-09T20:20:41.961" v="1" actId="20577"/>
          <ac:spMkLst>
            <pc:docMk/>
            <pc:sldMk cId="4178165793" sldId="256"/>
            <ac:spMk id="9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F5842889-B189-499F-A1CE-65868C39F473}"/>
    <pc:docChg chg="modSld">
      <pc:chgData name="Webster-Spriggs Jaime" userId="S::jwebster-spriggs@linton-inf.cambs.sch.uk::6ba5880c-32e4-435c-ab29-e9c3c47dc09c" providerId="AD" clId="Web-{F5842889-B189-499F-A1CE-65868C39F473}" dt="2021-12-09T20:41:34.588" v="1" actId="20577"/>
      <pc:docMkLst>
        <pc:docMk/>
      </pc:docMkLst>
      <pc:sldChg chg="modSp">
        <pc:chgData name="Webster-Spriggs Jaime" userId="S::jwebster-spriggs@linton-inf.cambs.sch.uk::6ba5880c-32e4-435c-ab29-e9c3c47dc09c" providerId="AD" clId="Web-{F5842889-B189-499F-A1CE-65868C39F473}" dt="2021-12-09T20:41:34.588" v="1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F5842889-B189-499F-A1CE-65868C39F473}" dt="2021-12-09T20:41:34.588" v="1" actId="20577"/>
          <ac:spMkLst>
            <pc:docMk/>
            <pc:sldMk cId="4178165793" sldId="256"/>
            <ac:spMk id="9" creationId="{00000000-0000-0000-0000-000000000000}"/>
          </ac:spMkLst>
        </pc:spChg>
      </pc:sldChg>
    </pc:docChg>
  </pc:docChgLst>
  <pc:docChgLst>
    <pc:chgData name="Booth Stephanie" userId="S::sbooth@linton-inf.cambs.sch.uk::e71f7128-5e79-4eb7-8189-6fd4b896913c" providerId="AD" clId="Web-{C164D663-7AC5-4EE6-8568-B3BDE46286AD}"/>
    <pc:docChg chg="modSld">
      <pc:chgData name="Booth Stephanie" userId="S::sbooth@linton-inf.cambs.sch.uk::e71f7128-5e79-4eb7-8189-6fd4b896913c" providerId="AD" clId="Web-{C164D663-7AC5-4EE6-8568-B3BDE46286AD}" dt="2021-12-02T13:49:35.463" v="1" actId="20577"/>
      <pc:docMkLst>
        <pc:docMk/>
      </pc:docMkLst>
      <pc:sldChg chg="modSp">
        <pc:chgData name="Booth Stephanie" userId="S::sbooth@linton-inf.cambs.sch.uk::e71f7128-5e79-4eb7-8189-6fd4b896913c" providerId="AD" clId="Web-{C164D663-7AC5-4EE6-8568-B3BDE46286AD}" dt="2021-12-02T13:49:35.463" v="1" actId="20577"/>
        <pc:sldMkLst>
          <pc:docMk/>
          <pc:sldMk cId="4178165793" sldId="256"/>
        </pc:sldMkLst>
        <pc:spChg chg="mod">
          <ac:chgData name="Booth Stephanie" userId="S::sbooth@linton-inf.cambs.sch.uk::e71f7128-5e79-4eb7-8189-6fd4b896913c" providerId="AD" clId="Web-{C164D663-7AC5-4EE6-8568-B3BDE46286AD}" dt="2021-12-02T13:49:35.463" v="1" actId="20577"/>
          <ac:spMkLst>
            <pc:docMk/>
            <pc:sldMk cId="4178165793" sldId="256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76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224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42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4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18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5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3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66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60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273C4-C3FD-4598-9B98-923D9197D9F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00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42294" y="3111187"/>
            <a:ext cx="26693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Inspirational Inventors!</a:t>
            </a:r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0796" y="406400"/>
            <a:ext cx="3676591" cy="2308324"/>
          </a:xfrm>
          <a:prstGeom prst="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History SB</a:t>
            </a:r>
          </a:p>
          <a:p>
            <a:r>
              <a:rPr lang="en-GB"/>
              <a:t>inventions:</a:t>
            </a: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The wheel 400BC</a:t>
            </a:r>
            <a:endParaRPr lang="en-GB"/>
          </a:p>
          <a:p>
            <a:r>
              <a:rPr lang="en-GB"/>
              <a:t>William Caxton 1476/Timothy Berners Lee</a:t>
            </a: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Media through the ages</a:t>
            </a:r>
            <a:endParaRPr lang="en-GB"/>
          </a:p>
          <a:p>
            <a:r>
              <a:rPr lang="en-GB">
                <a:cs typeface="Calibri"/>
              </a:rPr>
              <a:t>Edison Lightbulb 1879</a:t>
            </a:r>
          </a:p>
          <a:p>
            <a:r>
              <a:rPr lang="en-GB">
                <a:cs typeface="Calibri"/>
              </a:rPr>
              <a:t>Wright brothers 1903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4461164" y="406400"/>
            <a:ext cx="3148676" cy="1754326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Science JWS</a:t>
            </a:r>
          </a:p>
          <a:p>
            <a:r>
              <a:rPr lang="en-GB"/>
              <a:t>Exploring materials</a:t>
            </a:r>
            <a:endParaRPr lang="en-GB">
              <a:cs typeface="Calibri"/>
            </a:endParaRPr>
          </a:p>
          <a:p>
            <a:r>
              <a:rPr lang="en-GB"/>
              <a:t>Observing plants growing – Signs of spring in the village.</a:t>
            </a:r>
            <a:endParaRPr lang="en-GB">
              <a:cs typeface="Calibri" panose="020F0502020204030204"/>
            </a:endParaRPr>
          </a:p>
          <a:p>
            <a:r>
              <a:rPr lang="en-GB"/>
              <a:t>Growing seeds in class</a:t>
            </a:r>
            <a:endParaRPr lang="en-GB">
              <a:cs typeface="Calibri"/>
            </a:endParaRPr>
          </a:p>
          <a:p>
            <a:endParaRPr lang="en-GB" b="1"/>
          </a:p>
        </p:txBody>
      </p:sp>
      <p:sp>
        <p:nvSpPr>
          <p:cNvPr id="9" name="TextBox 8"/>
          <p:cNvSpPr txBox="1"/>
          <p:nvPr/>
        </p:nvSpPr>
        <p:spPr>
          <a:xfrm>
            <a:off x="7935432" y="544899"/>
            <a:ext cx="3765261" cy="1754326"/>
          </a:xfrm>
          <a:prstGeom prst="rect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DT JWS</a:t>
            </a:r>
          </a:p>
          <a:p>
            <a:r>
              <a:rPr lang="en-GB" dirty="0"/>
              <a:t>Designing clay candle holders for religious celebrations (carried </a:t>
            </a:r>
            <a:r>
              <a:rPr lang="en-GB"/>
              <a:t>forwards)</a:t>
            </a:r>
          </a:p>
          <a:p>
            <a:r>
              <a:rPr lang="en-GB">
                <a:cs typeface="Calibri" panose="020F0502020204030204"/>
              </a:rPr>
              <a:t>Printing</a:t>
            </a:r>
          </a:p>
          <a:p>
            <a:endParaRPr lang="en-GB" b="1">
              <a:cs typeface="Calibri" panose="020F05020202040302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98503" y="2480013"/>
            <a:ext cx="3133633" cy="3970318"/>
          </a:xfrm>
          <a:prstGeom prst="rect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English SB/JWS</a:t>
            </a:r>
          </a:p>
          <a:p>
            <a:r>
              <a:rPr lang="en-GB"/>
              <a:t>‘Tell Me’ responses</a:t>
            </a:r>
          </a:p>
          <a:p>
            <a:r>
              <a:rPr lang="en-GB"/>
              <a:t>Character descriptions</a:t>
            </a:r>
          </a:p>
          <a:p>
            <a:r>
              <a:rPr lang="en-GB"/>
              <a:t>A poem</a:t>
            </a:r>
          </a:p>
          <a:p>
            <a:r>
              <a:rPr lang="en-GB"/>
              <a:t>Interview questions</a:t>
            </a:r>
          </a:p>
          <a:p>
            <a:r>
              <a:rPr lang="en-GB"/>
              <a:t>Script for news report including interview</a:t>
            </a:r>
          </a:p>
          <a:p>
            <a:r>
              <a:rPr lang="en-GB"/>
              <a:t>Front page newspaper article</a:t>
            </a:r>
          </a:p>
          <a:p>
            <a:r>
              <a:rPr lang="en-GB"/>
              <a:t>Persuasive letter</a:t>
            </a:r>
          </a:p>
          <a:p>
            <a:r>
              <a:rPr lang="en-GB"/>
              <a:t>Story</a:t>
            </a:r>
          </a:p>
          <a:p>
            <a:r>
              <a:rPr lang="en-GB"/>
              <a:t>Narrative sequel to the story</a:t>
            </a:r>
          </a:p>
          <a:p>
            <a:r>
              <a:rPr lang="en-GB" b="1"/>
              <a:t> </a:t>
            </a:r>
          </a:p>
          <a:p>
            <a:r>
              <a:rPr lang="en-GB" b="1"/>
              <a:t> </a:t>
            </a:r>
          </a:p>
          <a:p>
            <a:r>
              <a:rPr lang="en-GB" b="1"/>
              <a:t>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9868" y="4239564"/>
            <a:ext cx="2577464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Maths JWS</a:t>
            </a:r>
          </a:p>
          <a:p>
            <a:r>
              <a:rPr lang="en-GB"/>
              <a:t>White Rose</a:t>
            </a:r>
          </a:p>
          <a:p>
            <a:r>
              <a:rPr lang="en-GB" b="1"/>
              <a:t> </a:t>
            </a:r>
            <a:r>
              <a:rPr lang="en-GB"/>
              <a:t>Number: Multiplication and division</a:t>
            </a:r>
          </a:p>
          <a:p>
            <a:r>
              <a:rPr lang="en-GB"/>
              <a:t>Statistics</a:t>
            </a:r>
          </a:p>
          <a:p>
            <a:endParaRPr lang="en-GB"/>
          </a:p>
          <a:p>
            <a:r>
              <a:rPr lang="en-GB"/>
              <a:t>NCETM mastering number</a:t>
            </a:r>
            <a:endParaRPr lang="en-GB" b="1"/>
          </a:p>
        </p:txBody>
      </p:sp>
      <p:sp>
        <p:nvSpPr>
          <p:cNvPr id="14" name="TextBox 13"/>
          <p:cNvSpPr txBox="1"/>
          <p:nvPr/>
        </p:nvSpPr>
        <p:spPr>
          <a:xfrm>
            <a:off x="3272081" y="5638929"/>
            <a:ext cx="5201920" cy="923330"/>
          </a:xfrm>
          <a:prstGeom prst="rect">
            <a:avLst/>
          </a:prstGeom>
          <a:solidFill>
            <a:srgbClr val="CC99FF"/>
          </a:solidFill>
          <a:ln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RE SF</a:t>
            </a:r>
          </a:p>
          <a:p>
            <a:r>
              <a:rPr lang="en-GB"/>
              <a:t>Islam Allah / mercy How do some Muslims show Allah is compassionate and merciful?</a:t>
            </a:r>
            <a:endParaRPr lang="en-GB" b="1">
              <a:cs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91741" y="2540811"/>
            <a:ext cx="2104185" cy="2031325"/>
          </a:xfrm>
          <a:prstGeom prst="rect">
            <a:avLst/>
          </a:prstGeom>
          <a:solidFill>
            <a:srgbClr val="66FFFF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Music</a:t>
            </a:r>
          </a:p>
          <a:p>
            <a:r>
              <a:rPr lang="en-GB" err="1"/>
              <a:t>Charanga</a:t>
            </a:r>
            <a:r>
              <a:rPr lang="en-GB"/>
              <a:t>:</a:t>
            </a:r>
          </a:p>
          <a:p>
            <a:r>
              <a:rPr lang="en-GB"/>
              <a:t>Exploring feelings through music?</a:t>
            </a:r>
          </a:p>
          <a:p>
            <a:r>
              <a:rPr lang="en-GB"/>
              <a:t>How does music make the world a better place?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F2D324-2BCE-4735-96FD-115BAD205309}"/>
              </a:ext>
            </a:extLst>
          </p:cNvPr>
          <p:cNvSpPr txBox="1"/>
          <p:nvPr/>
        </p:nvSpPr>
        <p:spPr>
          <a:xfrm>
            <a:off x="460828" y="2873827"/>
            <a:ext cx="2743199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Computing SB</a:t>
            </a:r>
          </a:p>
          <a:p>
            <a:r>
              <a:rPr lang="en-US"/>
              <a:t>E safety Programming (2Code Crash course)</a:t>
            </a:r>
          </a:p>
          <a:p>
            <a:r>
              <a:rPr lang="en-US"/>
              <a:t>Chicken Clicking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78165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250E3764980147B1F537923F062B36" ma:contentTypeVersion="11" ma:contentTypeDescription="Create a new document." ma:contentTypeScope="" ma:versionID="6d5056b04290a858a00c0511330cf3bd">
  <xsd:schema xmlns:xsd="http://www.w3.org/2001/XMLSchema" xmlns:xs="http://www.w3.org/2001/XMLSchema" xmlns:p="http://schemas.microsoft.com/office/2006/metadata/properties" xmlns:ns2="3d2765e3-dbad-48cc-8b55-e5afa2244b66" targetNamespace="http://schemas.microsoft.com/office/2006/metadata/properties" ma:root="true" ma:fieldsID="ed7048b8510cfd28efa1dfb9f5d80397" ns2:_="">
    <xsd:import namespace="3d2765e3-dbad-48cc-8b55-e5afa2244b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2765e3-dbad-48cc-8b55-e5afa2244b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0235223-4580-434E-B087-A975EB111CF9}">
  <ds:schemaRefs>
    <ds:schemaRef ds:uri="3d2765e3-dbad-48cc-8b55-e5afa2244b6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54BF557-2FF4-43A5-9281-1FA5693E28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FC70B1-6722-4D05-8126-488F74AA2885}">
  <ds:schemaRefs>
    <ds:schemaRef ds:uri="58e8a08e-c20e-4dc6-81af-2dde46e0301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Vaughan</dc:creator>
  <cp:revision>3</cp:revision>
  <dcterms:created xsi:type="dcterms:W3CDTF">2021-09-18T16:12:32Z</dcterms:created>
  <dcterms:modified xsi:type="dcterms:W3CDTF">2022-01-06T13:43:35Z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0x010100B0250E3764980147B1F537923F062B36</vt:lpwstr>
  </property>
</Properties>
</file>