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66FFFF"/>
    <a:srgbClr val="FF99CC"/>
    <a:srgbClr val="CC99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0A1CAC-9A6B-4E6B-AD63-349020E16D35}" v="30" dt="2022-01-06T13:47:53.616"/>
    <p1510:client id="{2675BDB6-CE20-432E-9B08-7EDD3920E383}" v="31" dt="2022-03-11T14:15:33.331"/>
    <p1510:client id="{297E9D56-E5F2-430C-8C50-641FDACCEA50}" v="6" dt="2022-03-02T19:19:50.986"/>
    <p1510:client id="{30BAC7C9-3A6B-4D63-AD76-640EBA93DFC5}" v="839" dt="2022-03-22T12:02:12.541"/>
    <p1510:client id="{5E90D051-3245-4497-BAD6-F92AC7569E0E}" v="6" dt="2022-03-17T11:55:16.811"/>
    <p1510:client id="{6CD45A83-707C-4139-A8CE-91C7D9284962}" v="568" dt="2022-03-22T16:52:06.266"/>
    <p1510:client id="{CC83F526-5BF8-4D9F-A9F9-1FDB50250B04}" v="24" dt="2022-03-17T11:50:05.180"/>
    <p1510:client id="{D75F812A-4977-43CF-A00B-5BDAA3D45E50}" v="23" dt="2022-03-11T14:16:18.225"/>
    <p1510:client id="{FC906049-B48E-4DBC-9C18-D1EA23846F3E}" v="27" dt="2022-03-17T13:37:51.0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-Spriggs Jaime" userId="S::jwebster-spriggs@linton-inf.cambs.sch.uk::6ba5880c-32e4-435c-ab29-e9c3c47dc09c" providerId="AD" clId="Web-{0A0A1CAC-9A6B-4E6B-AD63-349020E16D35}"/>
    <pc:docChg chg="modSld">
      <pc:chgData name="Webster-Spriggs Jaime" userId="S::jwebster-spriggs@linton-inf.cambs.sch.uk::6ba5880c-32e4-435c-ab29-e9c3c47dc09c" providerId="AD" clId="Web-{0A0A1CAC-9A6B-4E6B-AD63-349020E16D35}" dt="2022-01-06T13:47:53.616" v="21" actId="20577"/>
      <pc:docMkLst>
        <pc:docMk/>
      </pc:docMkLst>
      <pc:sldChg chg="addSp modSp">
        <pc:chgData name="Webster-Spriggs Jaime" userId="S::jwebster-spriggs@linton-inf.cambs.sch.uk::6ba5880c-32e4-435c-ab29-e9c3c47dc09c" providerId="AD" clId="Web-{0A0A1CAC-9A6B-4E6B-AD63-349020E16D35}" dt="2022-01-06T13:47:53.616" v="21" actId="20577"/>
        <pc:sldMkLst>
          <pc:docMk/>
          <pc:sldMk cId="4178165793" sldId="256"/>
        </pc:sldMkLst>
        <pc:spChg chg="add mod">
          <ac:chgData name="Webster-Spriggs Jaime" userId="S::jwebster-spriggs@linton-inf.cambs.sch.uk::6ba5880c-32e4-435c-ab29-e9c3c47dc09c" providerId="AD" clId="Web-{0A0A1CAC-9A6B-4E6B-AD63-349020E16D35}" dt="2022-01-06T13:47:53.616" v="21" actId="20577"/>
          <ac:spMkLst>
            <pc:docMk/>
            <pc:sldMk cId="4178165793" sldId="256"/>
            <ac:spMk id="11" creationId="{D9E7F8B0-41FC-4576-B8B8-AB6D2419FC27}"/>
          </ac:spMkLst>
        </pc:spChg>
      </pc:sldChg>
    </pc:docChg>
  </pc:docChgLst>
  <pc:docChgLst>
    <pc:chgData name="Booth Stephanie" userId="S::sbooth@linton-inf.cambs.sch.uk::e71f7128-5e79-4eb7-8189-6fd4b896913c" providerId="AD" clId="Web-{30BAC7C9-3A6B-4D63-AD76-640EBA93DFC5}"/>
    <pc:docChg chg="addSld modSld">
      <pc:chgData name="Booth Stephanie" userId="S::sbooth@linton-inf.cambs.sch.uk::e71f7128-5e79-4eb7-8189-6fd4b896913c" providerId="AD" clId="Web-{30BAC7C9-3A6B-4D63-AD76-640EBA93DFC5}" dt="2022-03-22T12:02:12.541" v="774"/>
      <pc:docMkLst>
        <pc:docMk/>
      </pc:docMkLst>
      <pc:sldChg chg="addSp modSp new">
        <pc:chgData name="Booth Stephanie" userId="S::sbooth@linton-inf.cambs.sch.uk::e71f7128-5e79-4eb7-8189-6fd4b896913c" providerId="AD" clId="Web-{30BAC7C9-3A6B-4D63-AD76-640EBA93DFC5}" dt="2022-03-22T12:02:12.541" v="774"/>
        <pc:sldMkLst>
          <pc:docMk/>
          <pc:sldMk cId="2150931442" sldId="258"/>
        </pc:sldMkLst>
        <pc:spChg chg="add mod">
          <ac:chgData name="Booth Stephanie" userId="S::sbooth@linton-inf.cambs.sch.uk::e71f7128-5e79-4eb7-8189-6fd4b896913c" providerId="AD" clId="Web-{30BAC7C9-3A6B-4D63-AD76-640EBA93DFC5}" dt="2022-03-22T11:55:30.451" v="772" actId="20577"/>
          <ac:spMkLst>
            <pc:docMk/>
            <pc:sldMk cId="2150931442" sldId="258"/>
            <ac:spMk id="3" creationId="{EC54ACCE-A065-45A3-BB23-AE20AAEFD6A0}"/>
          </ac:spMkLst>
        </pc:spChg>
        <pc:graphicFrameChg chg="add mod modGraphic">
          <ac:chgData name="Booth Stephanie" userId="S::sbooth@linton-inf.cambs.sch.uk::e71f7128-5e79-4eb7-8189-6fd4b896913c" providerId="AD" clId="Web-{30BAC7C9-3A6B-4D63-AD76-640EBA93DFC5}" dt="2022-03-22T12:02:12.541" v="774"/>
          <ac:graphicFrameMkLst>
            <pc:docMk/>
            <pc:sldMk cId="2150931442" sldId="258"/>
            <ac:graphicFrameMk id="2" creationId="{E7A3A145-4CDC-4A9E-B145-6E27D31817C3}"/>
          </ac:graphicFrameMkLst>
        </pc:graphicFrameChg>
      </pc:sldChg>
    </pc:docChg>
  </pc:docChgLst>
  <pc:docChgLst>
    <pc:chgData name="Webster-Spriggs Jaime" userId="S::jwebster-spriggs@linton-inf.cambs.sch.uk::6ba5880c-32e4-435c-ab29-e9c3c47dc09c" providerId="AD" clId="Web-{D75F812A-4977-43CF-A00B-5BDAA3D45E50}"/>
    <pc:docChg chg="modSld">
      <pc:chgData name="Webster-Spriggs Jaime" userId="S::jwebster-spriggs@linton-inf.cambs.sch.uk::6ba5880c-32e4-435c-ab29-e9c3c47dc09c" providerId="AD" clId="Web-{D75F812A-4977-43CF-A00B-5BDAA3D45E50}" dt="2022-03-11T14:16:18.225" v="9" actId="20577"/>
      <pc:docMkLst>
        <pc:docMk/>
      </pc:docMkLst>
      <pc:sldChg chg="modSp">
        <pc:chgData name="Webster-Spriggs Jaime" userId="S::jwebster-spriggs@linton-inf.cambs.sch.uk::6ba5880c-32e4-435c-ab29-e9c3c47dc09c" providerId="AD" clId="Web-{D75F812A-4977-43CF-A00B-5BDAA3D45E50}" dt="2022-03-11T14:16:18.225" v="9" actId="20577"/>
        <pc:sldMkLst>
          <pc:docMk/>
          <pc:sldMk cId="2627108748" sldId="257"/>
        </pc:sldMkLst>
        <pc:spChg chg="mod">
          <ac:chgData name="Webster-Spriggs Jaime" userId="S::jwebster-spriggs@linton-inf.cambs.sch.uk::6ba5880c-32e4-435c-ab29-e9c3c47dc09c" providerId="AD" clId="Web-{D75F812A-4977-43CF-A00B-5BDAA3D45E50}" dt="2022-03-11T14:16:12.162" v="2" actId="20577"/>
          <ac:spMkLst>
            <pc:docMk/>
            <pc:sldMk cId="2627108748" sldId="257"/>
            <ac:spMk id="6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D75F812A-4977-43CF-A00B-5BDAA3D45E50}" dt="2022-03-11T14:16:14.896" v="6" actId="20577"/>
          <ac:spMkLst>
            <pc:docMk/>
            <pc:sldMk cId="2627108748" sldId="257"/>
            <ac:spMk id="7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D75F812A-4977-43CF-A00B-5BDAA3D45E50}" dt="2022-03-11T14:16:18.225" v="9" actId="20577"/>
          <ac:spMkLst>
            <pc:docMk/>
            <pc:sldMk cId="2627108748" sldId="257"/>
            <ac:spMk id="9" creationId="{00000000-0000-0000-0000-000000000000}"/>
          </ac:spMkLst>
        </pc:spChg>
      </pc:sldChg>
    </pc:docChg>
  </pc:docChgLst>
  <pc:docChgLst>
    <pc:chgData name="Booth Stephanie" userId="S::sbooth@linton-inf.cambs.sch.uk::e71f7128-5e79-4eb7-8189-6fd4b896913c" providerId="AD" clId="Web-{6CD45A83-707C-4139-A8CE-91C7D9284962}"/>
    <pc:docChg chg="modSld">
      <pc:chgData name="Booth Stephanie" userId="S::sbooth@linton-inf.cambs.sch.uk::e71f7128-5e79-4eb7-8189-6fd4b896913c" providerId="AD" clId="Web-{6CD45A83-707C-4139-A8CE-91C7D9284962}" dt="2022-03-22T16:52:00.797" v="538"/>
      <pc:docMkLst>
        <pc:docMk/>
      </pc:docMkLst>
      <pc:sldChg chg="modSp">
        <pc:chgData name="Booth Stephanie" userId="S::sbooth@linton-inf.cambs.sch.uk::e71f7128-5e79-4eb7-8189-6fd4b896913c" providerId="AD" clId="Web-{6CD45A83-707C-4139-A8CE-91C7D9284962}" dt="2022-03-22T16:02:58.882" v="181"/>
        <pc:sldMkLst>
          <pc:docMk/>
          <pc:sldMk cId="4178165793" sldId="256"/>
        </pc:sldMkLst>
        <pc:spChg chg="mod">
          <ac:chgData name="Booth Stephanie" userId="S::sbooth@linton-inf.cambs.sch.uk::e71f7128-5e79-4eb7-8189-6fd4b896913c" providerId="AD" clId="Web-{6CD45A83-707C-4139-A8CE-91C7D9284962}" dt="2022-03-22T16:02:58.882" v="181"/>
          <ac:spMkLst>
            <pc:docMk/>
            <pc:sldMk cId="4178165793" sldId="256"/>
            <ac:spMk id="2" creationId="{87629F60-86E0-47AC-8EF0-12E545BC644E}"/>
          </ac:spMkLst>
        </pc:spChg>
      </pc:sldChg>
      <pc:sldChg chg="modSp">
        <pc:chgData name="Booth Stephanie" userId="S::sbooth@linton-inf.cambs.sch.uk::e71f7128-5e79-4eb7-8189-6fd4b896913c" providerId="AD" clId="Web-{6CD45A83-707C-4139-A8CE-91C7D9284962}" dt="2022-03-22T16:02:56.210" v="180"/>
        <pc:sldMkLst>
          <pc:docMk/>
          <pc:sldMk cId="2627108748" sldId="257"/>
        </pc:sldMkLst>
        <pc:spChg chg="mod">
          <ac:chgData name="Booth Stephanie" userId="S::sbooth@linton-inf.cambs.sch.uk::e71f7128-5e79-4eb7-8189-6fd4b896913c" providerId="AD" clId="Web-{6CD45A83-707C-4139-A8CE-91C7D9284962}" dt="2022-03-22T16:02:56.210" v="180"/>
          <ac:spMkLst>
            <pc:docMk/>
            <pc:sldMk cId="2627108748" sldId="257"/>
            <ac:spMk id="3" creationId="{144CF3DC-CD27-4A42-BB36-88BB08EE69FF}"/>
          </ac:spMkLst>
        </pc:spChg>
      </pc:sldChg>
      <pc:sldChg chg="modSp">
        <pc:chgData name="Booth Stephanie" userId="S::sbooth@linton-inf.cambs.sch.uk::e71f7128-5e79-4eb7-8189-6fd4b896913c" providerId="AD" clId="Web-{6CD45A83-707C-4139-A8CE-91C7D9284962}" dt="2022-03-22T16:52:00.797" v="538"/>
        <pc:sldMkLst>
          <pc:docMk/>
          <pc:sldMk cId="2150931442" sldId="258"/>
        </pc:sldMkLst>
        <pc:graphicFrameChg chg="mod modGraphic">
          <ac:chgData name="Booth Stephanie" userId="S::sbooth@linton-inf.cambs.sch.uk::e71f7128-5e79-4eb7-8189-6fd4b896913c" providerId="AD" clId="Web-{6CD45A83-707C-4139-A8CE-91C7D9284962}" dt="2022-03-22T16:52:00.797" v="538"/>
          <ac:graphicFrameMkLst>
            <pc:docMk/>
            <pc:sldMk cId="2150931442" sldId="258"/>
            <ac:graphicFrameMk id="2" creationId="{E7A3A145-4CDC-4A9E-B145-6E27D31817C3}"/>
          </ac:graphicFrameMkLst>
        </pc:graphicFrameChg>
      </pc:sldChg>
    </pc:docChg>
  </pc:docChgLst>
  <pc:docChgLst>
    <pc:chgData name="Webster-Spriggs Jaime" userId="S::jwebster-spriggs@linton-inf.cambs.sch.uk::6ba5880c-32e4-435c-ab29-e9c3c47dc09c" providerId="AD" clId="Web-{FC906049-B48E-4DBC-9C18-D1EA23846F3E}"/>
    <pc:docChg chg="modSld">
      <pc:chgData name="Webster-Spriggs Jaime" userId="S::jwebster-spriggs@linton-inf.cambs.sch.uk::6ba5880c-32e4-435c-ab29-e9c3c47dc09c" providerId="AD" clId="Web-{FC906049-B48E-4DBC-9C18-D1EA23846F3E}" dt="2022-03-17T13:37:51.083" v="20"/>
      <pc:docMkLst>
        <pc:docMk/>
      </pc:docMkLst>
      <pc:sldChg chg="addSp modSp">
        <pc:chgData name="Webster-Spriggs Jaime" userId="S::jwebster-spriggs@linton-inf.cambs.sch.uk::6ba5880c-32e4-435c-ab29-e9c3c47dc09c" providerId="AD" clId="Web-{FC906049-B48E-4DBC-9C18-D1EA23846F3E}" dt="2022-03-17T13:37:51.083" v="20"/>
        <pc:sldMkLst>
          <pc:docMk/>
          <pc:sldMk cId="4178165793" sldId="256"/>
        </pc:sldMkLst>
        <pc:spChg chg="add mod">
          <ac:chgData name="Webster-Spriggs Jaime" userId="S::jwebster-spriggs@linton-inf.cambs.sch.uk::6ba5880c-32e4-435c-ab29-e9c3c47dc09c" providerId="AD" clId="Web-{FC906049-B48E-4DBC-9C18-D1EA23846F3E}" dt="2022-03-17T13:37:51.083" v="20"/>
          <ac:spMkLst>
            <pc:docMk/>
            <pc:sldMk cId="4178165793" sldId="256"/>
            <ac:spMk id="2" creationId="{87629F60-86E0-47AC-8EF0-12E545BC644E}"/>
          </ac:spMkLst>
        </pc:spChg>
      </pc:sldChg>
      <pc:sldChg chg="addSp delSp modSp">
        <pc:chgData name="Webster-Spriggs Jaime" userId="S::jwebster-spriggs@linton-inf.cambs.sch.uk::6ba5880c-32e4-435c-ab29-e9c3c47dc09c" providerId="AD" clId="Web-{FC906049-B48E-4DBC-9C18-D1EA23846F3E}" dt="2022-03-17T13:37:28.927" v="19" actId="20577"/>
        <pc:sldMkLst>
          <pc:docMk/>
          <pc:sldMk cId="2627108748" sldId="257"/>
        </pc:sldMkLst>
        <pc:spChg chg="add del mod">
          <ac:chgData name="Webster-Spriggs Jaime" userId="S::jwebster-spriggs@linton-inf.cambs.sch.uk::6ba5880c-32e4-435c-ab29-e9c3c47dc09c" providerId="AD" clId="Web-{FC906049-B48E-4DBC-9C18-D1EA23846F3E}" dt="2022-03-17T13:37:07.067" v="10"/>
          <ac:spMkLst>
            <pc:docMk/>
            <pc:sldMk cId="2627108748" sldId="257"/>
            <ac:spMk id="2" creationId="{4984FD9C-7285-4415-BBA9-9D7DEF8C6E11}"/>
          </ac:spMkLst>
        </pc:spChg>
        <pc:spChg chg="add mod">
          <ac:chgData name="Webster-Spriggs Jaime" userId="S::jwebster-spriggs@linton-inf.cambs.sch.uk::6ba5880c-32e4-435c-ab29-e9c3c47dc09c" providerId="AD" clId="Web-{FC906049-B48E-4DBC-9C18-D1EA23846F3E}" dt="2022-03-17T13:37:28.927" v="19" actId="20577"/>
          <ac:spMkLst>
            <pc:docMk/>
            <pc:sldMk cId="2627108748" sldId="257"/>
            <ac:spMk id="3" creationId="{144CF3DC-CD27-4A42-BB36-88BB08EE69FF}"/>
          </ac:spMkLst>
        </pc:spChg>
      </pc:sldChg>
    </pc:docChg>
  </pc:docChgLst>
  <pc:docChgLst>
    <pc:chgData name="Webster-Spriggs Jaime" userId="S::jwebster-spriggs@linton-inf.cambs.sch.uk::6ba5880c-32e4-435c-ab29-e9c3c47dc09c" providerId="AD" clId="Web-{5E90D051-3245-4497-BAD6-F92AC7569E0E}"/>
    <pc:docChg chg="modSld">
      <pc:chgData name="Webster-Spriggs Jaime" userId="S::jwebster-spriggs@linton-inf.cambs.sch.uk::6ba5880c-32e4-435c-ab29-e9c3c47dc09c" providerId="AD" clId="Web-{5E90D051-3245-4497-BAD6-F92AC7569E0E}" dt="2022-03-17T11:55:16.811" v="2"/>
      <pc:docMkLst>
        <pc:docMk/>
      </pc:docMkLst>
      <pc:sldChg chg="delSp modSp">
        <pc:chgData name="Webster-Spriggs Jaime" userId="S::jwebster-spriggs@linton-inf.cambs.sch.uk::6ba5880c-32e4-435c-ab29-e9c3c47dc09c" providerId="AD" clId="Web-{5E90D051-3245-4497-BAD6-F92AC7569E0E}" dt="2022-03-17T11:55:16.811" v="2"/>
        <pc:sldMkLst>
          <pc:docMk/>
          <pc:sldMk cId="4178165793" sldId="256"/>
        </pc:sldMkLst>
        <pc:spChg chg="del mod">
          <ac:chgData name="Webster-Spriggs Jaime" userId="S::jwebster-spriggs@linton-inf.cambs.sch.uk::6ba5880c-32e4-435c-ab29-e9c3c47dc09c" providerId="AD" clId="Web-{5E90D051-3245-4497-BAD6-F92AC7569E0E}" dt="2022-03-17T11:55:16.811" v="2"/>
          <ac:spMkLst>
            <pc:docMk/>
            <pc:sldMk cId="4178165793" sldId="256"/>
            <ac:spMk id="11" creationId="{D9E7F8B0-41FC-4576-B8B8-AB6D2419FC27}"/>
          </ac:spMkLst>
        </pc:spChg>
      </pc:sldChg>
    </pc:docChg>
  </pc:docChgLst>
  <pc:docChgLst>
    <pc:chgData name="Webster-Spriggs Jaime" userId="S::jwebster-spriggs@linton-inf.cambs.sch.uk::6ba5880c-32e4-435c-ab29-e9c3c47dc09c" providerId="AD" clId="Web-{CC83F526-5BF8-4D9F-A9F9-1FDB50250B04}"/>
    <pc:docChg chg="modSld">
      <pc:chgData name="Webster-Spriggs Jaime" userId="S::jwebster-spriggs@linton-inf.cambs.sch.uk::6ba5880c-32e4-435c-ab29-e9c3c47dc09c" providerId="AD" clId="Web-{CC83F526-5BF8-4D9F-A9F9-1FDB50250B04}" dt="2022-03-17T11:50:05.180" v="13" actId="20577"/>
      <pc:docMkLst>
        <pc:docMk/>
      </pc:docMkLst>
      <pc:sldChg chg="modSp">
        <pc:chgData name="Webster-Spriggs Jaime" userId="S::jwebster-spriggs@linton-inf.cambs.sch.uk::6ba5880c-32e4-435c-ab29-e9c3c47dc09c" providerId="AD" clId="Web-{CC83F526-5BF8-4D9F-A9F9-1FDB50250B04}" dt="2022-03-17T11:50:05.180" v="13" actId="20577"/>
        <pc:sldMkLst>
          <pc:docMk/>
          <pc:sldMk cId="2627108748" sldId="257"/>
        </pc:sldMkLst>
        <pc:spChg chg="mod">
          <ac:chgData name="Webster-Spriggs Jaime" userId="S::jwebster-spriggs@linton-inf.cambs.sch.uk::6ba5880c-32e4-435c-ab29-e9c3c47dc09c" providerId="AD" clId="Web-{CC83F526-5BF8-4D9F-A9F9-1FDB50250B04}" dt="2022-03-17T11:50:05.180" v="13" actId="20577"/>
          <ac:spMkLst>
            <pc:docMk/>
            <pc:sldMk cId="2627108748" sldId="257"/>
            <ac:spMk id="6" creationId="{00000000-0000-0000-0000-000000000000}"/>
          </ac:spMkLst>
        </pc:spChg>
      </pc:sldChg>
    </pc:docChg>
  </pc:docChgLst>
  <pc:docChgLst>
    <pc:chgData name="Webster-Spriggs Jaime" userId="S::jwebster-spriggs@linton-inf.cambs.sch.uk::6ba5880c-32e4-435c-ab29-e9c3c47dc09c" providerId="AD" clId="Web-{2675BDB6-CE20-432E-9B08-7EDD3920E383}"/>
    <pc:docChg chg="modSld">
      <pc:chgData name="Webster-Spriggs Jaime" userId="S::jwebster-spriggs@linton-inf.cambs.sch.uk::6ba5880c-32e4-435c-ab29-e9c3c47dc09c" providerId="AD" clId="Web-{2675BDB6-CE20-432E-9B08-7EDD3920E383}" dt="2022-03-11T14:15:33.331" v="12" actId="20577"/>
      <pc:docMkLst>
        <pc:docMk/>
      </pc:docMkLst>
      <pc:sldChg chg="modSp">
        <pc:chgData name="Webster-Spriggs Jaime" userId="S::jwebster-spriggs@linton-inf.cambs.sch.uk::6ba5880c-32e4-435c-ab29-e9c3c47dc09c" providerId="AD" clId="Web-{2675BDB6-CE20-432E-9B08-7EDD3920E383}" dt="2022-03-11T14:15:18.190" v="8" actId="20577"/>
        <pc:sldMkLst>
          <pc:docMk/>
          <pc:sldMk cId="4178165793" sldId="256"/>
        </pc:sldMkLst>
        <pc:spChg chg="mod">
          <ac:chgData name="Webster-Spriggs Jaime" userId="S::jwebster-spriggs@linton-inf.cambs.sch.uk::6ba5880c-32e4-435c-ab29-e9c3c47dc09c" providerId="AD" clId="Web-{2675BDB6-CE20-432E-9B08-7EDD3920E383}" dt="2022-03-11T14:14:56.299" v="2" actId="20577"/>
          <ac:spMkLst>
            <pc:docMk/>
            <pc:sldMk cId="4178165793" sldId="256"/>
            <ac:spMk id="6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2675BDB6-CE20-432E-9B08-7EDD3920E383}" dt="2022-03-11T14:15:00.877" v="3" actId="20577"/>
          <ac:spMkLst>
            <pc:docMk/>
            <pc:sldMk cId="4178165793" sldId="256"/>
            <ac:spMk id="7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2675BDB6-CE20-432E-9B08-7EDD3920E383}" dt="2022-03-11T14:15:11.721" v="6" actId="20577"/>
          <ac:spMkLst>
            <pc:docMk/>
            <pc:sldMk cId="4178165793" sldId="256"/>
            <ac:spMk id="9" creationId="{00000000-0000-0000-0000-000000000000}"/>
          </ac:spMkLst>
        </pc:spChg>
        <pc:spChg chg="mod">
          <ac:chgData name="Webster-Spriggs Jaime" userId="S::jwebster-spriggs@linton-inf.cambs.sch.uk::6ba5880c-32e4-435c-ab29-e9c3c47dc09c" providerId="AD" clId="Web-{2675BDB6-CE20-432E-9B08-7EDD3920E383}" dt="2022-03-11T14:15:18.190" v="8" actId="20577"/>
          <ac:spMkLst>
            <pc:docMk/>
            <pc:sldMk cId="4178165793" sldId="256"/>
            <ac:spMk id="11" creationId="{D9E7F8B0-41FC-4576-B8B8-AB6D2419FC27}"/>
          </ac:spMkLst>
        </pc:spChg>
      </pc:sldChg>
      <pc:sldChg chg="modSp">
        <pc:chgData name="Webster-Spriggs Jaime" userId="S::jwebster-spriggs@linton-inf.cambs.sch.uk::6ba5880c-32e4-435c-ab29-e9c3c47dc09c" providerId="AD" clId="Web-{2675BDB6-CE20-432E-9B08-7EDD3920E383}" dt="2022-03-11T14:15:33.331" v="12" actId="20577"/>
        <pc:sldMkLst>
          <pc:docMk/>
          <pc:sldMk cId="2627108748" sldId="257"/>
        </pc:sldMkLst>
        <pc:spChg chg="mod">
          <ac:chgData name="Webster-Spriggs Jaime" userId="S::jwebster-spriggs@linton-inf.cambs.sch.uk::6ba5880c-32e4-435c-ab29-e9c3c47dc09c" providerId="AD" clId="Web-{2675BDB6-CE20-432E-9B08-7EDD3920E383}" dt="2022-03-11T14:15:33.331" v="12" actId="20577"/>
          <ac:spMkLst>
            <pc:docMk/>
            <pc:sldMk cId="2627108748" sldId="257"/>
            <ac:spMk id="6" creationId="{00000000-0000-0000-0000-000000000000}"/>
          </ac:spMkLst>
        </pc:spChg>
      </pc:sldChg>
    </pc:docChg>
  </pc:docChgLst>
  <pc:docChgLst>
    <pc:chgData name="Webster-Spriggs Jaime" userId="S::jwebster-spriggs@linton-inf.cambs.sch.uk::6ba5880c-32e4-435c-ab29-e9c3c47dc09c" providerId="AD" clId="Web-{297E9D56-E5F2-430C-8C50-641FDACCEA50}"/>
    <pc:docChg chg="modSld">
      <pc:chgData name="Webster-Spriggs Jaime" userId="S::jwebster-spriggs@linton-inf.cambs.sch.uk::6ba5880c-32e4-435c-ab29-e9c3c47dc09c" providerId="AD" clId="Web-{297E9D56-E5F2-430C-8C50-641FDACCEA50}" dt="2022-03-02T19:19:50.986" v="2" actId="20577"/>
      <pc:docMkLst>
        <pc:docMk/>
      </pc:docMkLst>
      <pc:sldChg chg="modSp">
        <pc:chgData name="Webster-Spriggs Jaime" userId="S::jwebster-spriggs@linton-inf.cambs.sch.uk::6ba5880c-32e4-435c-ab29-e9c3c47dc09c" providerId="AD" clId="Web-{297E9D56-E5F2-430C-8C50-641FDACCEA50}" dt="2022-03-02T19:19:50.986" v="2" actId="20577"/>
        <pc:sldMkLst>
          <pc:docMk/>
          <pc:sldMk cId="4178165793" sldId="256"/>
        </pc:sldMkLst>
        <pc:spChg chg="mod">
          <ac:chgData name="Webster-Spriggs Jaime" userId="S::jwebster-spriggs@linton-inf.cambs.sch.uk::6ba5880c-32e4-435c-ab29-e9c3c47dc09c" providerId="AD" clId="Web-{297E9D56-E5F2-430C-8C50-641FDACCEA50}" dt="2022-03-02T19:19:50.986" v="2" actId="20577"/>
          <ac:spMkLst>
            <pc:docMk/>
            <pc:sldMk cId="4178165793" sldId="256"/>
            <ac:spMk id="11" creationId="{D9E7F8B0-41FC-4576-B8B8-AB6D2419FC2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476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061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224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21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427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84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189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357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23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669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60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273C4-C3FD-4598-9B98-923D9197D9F7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30341-EE3A-4E91-A972-DBFAC9679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004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53346" y="1728137"/>
            <a:ext cx="2669309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/>
              <a:t>Me and my planet: Let’s save the world! (1)</a:t>
            </a:r>
          </a:p>
          <a:p>
            <a:pPr algn="ctr"/>
            <a:endParaRPr lang="en-GB"/>
          </a:p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69867" y="406400"/>
            <a:ext cx="3676591" cy="203132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/>
              <a:t>History SB</a:t>
            </a:r>
          </a:p>
          <a:p>
            <a:pPr fontAlgn="base"/>
            <a:r>
              <a:rPr lang="en-US"/>
              <a:t>Flight/space travel </a:t>
            </a:r>
          </a:p>
          <a:p>
            <a:pPr fontAlgn="base"/>
            <a:r>
              <a:rPr lang="en-US"/>
              <a:t>Wright brothers </a:t>
            </a:r>
          </a:p>
          <a:p>
            <a:pPr fontAlgn="base"/>
            <a:r>
              <a:rPr lang="en-US"/>
              <a:t>Henrietta Leavitt </a:t>
            </a:r>
          </a:p>
          <a:p>
            <a:endParaRPr lang="en-GB" b="1"/>
          </a:p>
          <a:p>
            <a:endParaRPr lang="en-GB"/>
          </a:p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 flipH="1">
            <a:off x="4461164" y="406400"/>
            <a:ext cx="3148676" cy="923330"/>
          </a:xfrm>
          <a:prstGeom prst="rect">
            <a:avLst/>
          </a:prstGeom>
          <a:solidFill>
            <a:srgbClr val="FFFF00"/>
          </a:solidFill>
          <a:ln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/>
              <a:t>Science JWS</a:t>
            </a:r>
          </a:p>
          <a:p>
            <a:r>
              <a:rPr lang="en-US"/>
              <a:t>Plants – living things, parts of plants </a:t>
            </a:r>
            <a:endParaRPr lang="en-GB" b="1"/>
          </a:p>
        </p:txBody>
      </p:sp>
      <p:sp>
        <p:nvSpPr>
          <p:cNvPr id="9" name="TextBox 8"/>
          <p:cNvSpPr txBox="1"/>
          <p:nvPr/>
        </p:nvSpPr>
        <p:spPr>
          <a:xfrm>
            <a:off x="7924546" y="317962"/>
            <a:ext cx="3765261" cy="1754326"/>
          </a:xfrm>
          <a:prstGeom prst="rect">
            <a:avLst/>
          </a:prstGeom>
          <a:solidFill>
            <a:srgbClr val="FF99CC"/>
          </a:solidFill>
          <a:ln>
            <a:solidFill>
              <a:srgbClr val="FFC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/>
              <a:t>Art SB</a:t>
            </a:r>
          </a:p>
          <a:p>
            <a:pPr fontAlgn="base"/>
            <a:r>
              <a:rPr lang="en-US"/>
              <a:t>Georgia O’Keefe (pencil sketching, oil pastels) </a:t>
            </a:r>
          </a:p>
          <a:p>
            <a:pPr fontAlgn="base"/>
            <a:r>
              <a:rPr lang="en-US"/>
              <a:t>  </a:t>
            </a:r>
          </a:p>
          <a:p>
            <a:pPr fontAlgn="base"/>
            <a:r>
              <a:rPr lang="en-US"/>
              <a:t>Kandinsky (Several Circles) </a:t>
            </a:r>
          </a:p>
          <a:p>
            <a:endParaRPr lang="en-GB" b="1"/>
          </a:p>
        </p:txBody>
      </p:sp>
      <p:sp>
        <p:nvSpPr>
          <p:cNvPr id="10" name="TextBox 9"/>
          <p:cNvSpPr txBox="1"/>
          <p:nvPr/>
        </p:nvSpPr>
        <p:spPr>
          <a:xfrm>
            <a:off x="8546210" y="2220579"/>
            <a:ext cx="3133633" cy="4247317"/>
          </a:xfrm>
          <a:prstGeom prst="rect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b="1"/>
              <a:t>English</a:t>
            </a:r>
          </a:p>
          <a:p>
            <a:pPr fontAlgn="base"/>
            <a:r>
              <a:rPr lang="en-GB"/>
              <a:t>Oral stories </a:t>
            </a:r>
          </a:p>
          <a:p>
            <a:pPr fontAlgn="base"/>
            <a:r>
              <a:rPr lang="en-GB"/>
              <a:t>‘Tell Me’ responses </a:t>
            </a:r>
          </a:p>
          <a:p>
            <a:pPr fontAlgn="base"/>
            <a:r>
              <a:rPr lang="en-GB"/>
              <a:t>Letter writing </a:t>
            </a:r>
          </a:p>
          <a:p>
            <a:pPr fontAlgn="base"/>
            <a:r>
              <a:rPr lang="en-GB"/>
              <a:t>Character description </a:t>
            </a:r>
          </a:p>
          <a:p>
            <a:pPr fontAlgn="base"/>
            <a:r>
              <a:rPr lang="en-GB"/>
              <a:t>Poetry </a:t>
            </a:r>
          </a:p>
          <a:p>
            <a:pPr fontAlgn="base"/>
            <a:r>
              <a:rPr lang="en-GB"/>
              <a:t>Lyrics </a:t>
            </a:r>
          </a:p>
          <a:p>
            <a:pPr fontAlgn="base"/>
            <a:r>
              <a:rPr lang="en-GB"/>
              <a:t>Labels and explanations </a:t>
            </a:r>
          </a:p>
          <a:p>
            <a:pPr fontAlgn="base"/>
            <a:r>
              <a:rPr lang="en-GB"/>
              <a:t>Writing in role </a:t>
            </a:r>
          </a:p>
          <a:p>
            <a:pPr fontAlgn="base"/>
            <a:r>
              <a:rPr lang="en-GB"/>
              <a:t>Persuasive advert </a:t>
            </a:r>
          </a:p>
          <a:p>
            <a:pPr fontAlgn="base"/>
            <a:r>
              <a:rPr lang="en-GB"/>
              <a:t>Debate paragraph </a:t>
            </a:r>
          </a:p>
          <a:p>
            <a:pPr fontAlgn="base"/>
            <a:r>
              <a:rPr lang="en-GB"/>
              <a:t>Retelling from a different perspective </a:t>
            </a:r>
          </a:p>
          <a:p>
            <a:r>
              <a:rPr lang="en-GB" b="1"/>
              <a:t> </a:t>
            </a:r>
          </a:p>
          <a:p>
            <a:r>
              <a:rPr lang="en-GB" b="1"/>
              <a:t>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6278" y="4050147"/>
            <a:ext cx="2243513" cy="258532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b="1"/>
              <a:t>Maths </a:t>
            </a:r>
          </a:p>
          <a:p>
            <a:pPr fontAlgn="base"/>
            <a:r>
              <a:rPr lang="en-US"/>
              <a:t>White Rose </a:t>
            </a:r>
          </a:p>
          <a:p>
            <a:pPr fontAlgn="base"/>
            <a:r>
              <a:rPr lang="en-US"/>
              <a:t>Measurement: Length and height </a:t>
            </a:r>
          </a:p>
          <a:p>
            <a:pPr fontAlgn="base"/>
            <a:r>
              <a:rPr lang="en-US"/>
              <a:t>Geometry: </a:t>
            </a:r>
          </a:p>
          <a:p>
            <a:pPr fontAlgn="base"/>
            <a:r>
              <a:rPr lang="en-US"/>
              <a:t>Position and direction </a:t>
            </a:r>
          </a:p>
          <a:p>
            <a:pPr fontAlgn="base"/>
            <a:r>
              <a:rPr lang="en-US"/>
              <a:t> </a:t>
            </a:r>
          </a:p>
          <a:p>
            <a:pPr fontAlgn="base"/>
            <a:r>
              <a:rPr lang="en-US"/>
              <a:t>NCETM project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42844" y="5573641"/>
            <a:ext cx="5201920" cy="923330"/>
          </a:xfrm>
          <a:prstGeom prst="rect">
            <a:avLst/>
          </a:prstGeom>
          <a:solidFill>
            <a:srgbClr val="CC99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b="1"/>
              <a:t>RE</a:t>
            </a:r>
          </a:p>
          <a:p>
            <a:r>
              <a:rPr lang="en-US"/>
              <a:t>Christianity Disciple / faith Why do Christians trust Jesus and follow him? </a:t>
            </a:r>
            <a:endParaRPr lang="en-GB" b="1"/>
          </a:p>
        </p:txBody>
      </p:sp>
      <p:sp>
        <p:nvSpPr>
          <p:cNvPr id="15" name="TextBox 14"/>
          <p:cNvSpPr txBox="1"/>
          <p:nvPr/>
        </p:nvSpPr>
        <p:spPr>
          <a:xfrm>
            <a:off x="2916783" y="4630727"/>
            <a:ext cx="2104185" cy="646331"/>
          </a:xfrm>
          <a:prstGeom prst="rect">
            <a:avLst/>
          </a:prstGeom>
          <a:solidFill>
            <a:srgbClr val="66FFFF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b="1"/>
              <a:t>Music</a:t>
            </a:r>
          </a:p>
          <a:p>
            <a:r>
              <a:rPr lang="en-GB" err="1"/>
              <a:t>Charanga</a:t>
            </a:r>
            <a:r>
              <a:rPr lang="en-GB"/>
              <a:t>: TBC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629F60-86E0-47AC-8EF0-12E545BC644E}"/>
              </a:ext>
            </a:extLst>
          </p:cNvPr>
          <p:cNvSpPr txBox="1"/>
          <p:nvPr/>
        </p:nvSpPr>
        <p:spPr>
          <a:xfrm>
            <a:off x="533400" y="2853018"/>
            <a:ext cx="2743200" cy="646331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/>
              <a:t>Computing</a:t>
            </a: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781657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53346" y="1728137"/>
            <a:ext cx="2669309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/>
              <a:t>Me and my planet: Let’s save the world! (2)</a:t>
            </a:r>
          </a:p>
          <a:p>
            <a:pPr algn="ctr"/>
            <a:endParaRPr lang="en-GB"/>
          </a:p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69867" y="406400"/>
            <a:ext cx="3676591" cy="3416320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Geography JWS</a:t>
            </a:r>
          </a:p>
          <a:p>
            <a:pPr fontAlgn="base"/>
            <a:r>
              <a:rPr lang="en-GB" dirty="0"/>
              <a:t>Geography – continents, oceans, comparison </a:t>
            </a:r>
            <a:endParaRPr lang="en-GB" dirty="0">
              <a:cs typeface="Calibri"/>
            </a:endParaRPr>
          </a:p>
          <a:p>
            <a:pPr fontAlgn="base"/>
            <a:endParaRPr lang="en-GB"/>
          </a:p>
          <a:p>
            <a:pPr fontAlgn="base"/>
            <a:r>
              <a:rPr lang="en-GB" dirty="0"/>
              <a:t>Global issues – plastic pollution, climate change etc </a:t>
            </a:r>
            <a:endParaRPr lang="en-GB" dirty="0">
              <a:cs typeface="Calibri"/>
            </a:endParaRPr>
          </a:p>
          <a:p>
            <a:pPr fontAlgn="base"/>
            <a:r>
              <a:rPr lang="en-GB" dirty="0"/>
              <a:t>Spirulina production in Africa </a:t>
            </a: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(World Oceans Day June 8th)</a:t>
            </a:r>
          </a:p>
          <a:p>
            <a:endParaRPr lang="en-GB" b="1">
              <a:cs typeface="Calibri" panose="020F0502020204030204"/>
            </a:endParaRPr>
          </a:p>
          <a:p>
            <a:endParaRPr lang="en-GB">
              <a:cs typeface="Calibri" panose="020F0502020204030204"/>
            </a:endParaRPr>
          </a:p>
          <a:p>
            <a:endParaRPr lang="en-GB">
              <a:cs typeface="Calibri" panose="020F0502020204030204"/>
            </a:endParaRPr>
          </a:p>
        </p:txBody>
      </p:sp>
      <p:sp>
        <p:nvSpPr>
          <p:cNvPr id="7" name="TextBox 6"/>
          <p:cNvSpPr txBox="1"/>
          <p:nvPr/>
        </p:nvSpPr>
        <p:spPr>
          <a:xfrm flipH="1">
            <a:off x="4461164" y="406400"/>
            <a:ext cx="3148676" cy="646331"/>
          </a:xfrm>
          <a:prstGeom prst="rect">
            <a:avLst/>
          </a:prstGeom>
          <a:solidFill>
            <a:srgbClr val="FFFF00"/>
          </a:solidFill>
          <a:ln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/>
              <a:t>Science JWS</a:t>
            </a:r>
          </a:p>
          <a:p>
            <a:r>
              <a:rPr lang="en-GB"/>
              <a:t>Sports day – human body </a:t>
            </a:r>
            <a:endParaRPr lang="en-GB" b="1"/>
          </a:p>
        </p:txBody>
      </p:sp>
      <p:sp>
        <p:nvSpPr>
          <p:cNvPr id="9" name="TextBox 8"/>
          <p:cNvSpPr txBox="1"/>
          <p:nvPr/>
        </p:nvSpPr>
        <p:spPr>
          <a:xfrm>
            <a:off x="7924546" y="544899"/>
            <a:ext cx="3765261" cy="646331"/>
          </a:xfrm>
          <a:prstGeom prst="rect">
            <a:avLst/>
          </a:prstGeom>
          <a:solidFill>
            <a:srgbClr val="FF9933"/>
          </a:solidFill>
          <a:ln>
            <a:solidFill>
              <a:srgbClr val="FFC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/>
              <a:t>DT JWS</a:t>
            </a:r>
          </a:p>
          <a:p>
            <a:r>
              <a:rPr lang="en-GB"/>
              <a:t>Food tech – fundraising cafe </a:t>
            </a:r>
            <a:endParaRPr lang="en-GB" b="1"/>
          </a:p>
        </p:txBody>
      </p:sp>
      <p:sp>
        <p:nvSpPr>
          <p:cNvPr id="10" name="TextBox 9"/>
          <p:cNvSpPr txBox="1"/>
          <p:nvPr/>
        </p:nvSpPr>
        <p:spPr>
          <a:xfrm>
            <a:off x="8462621" y="1695657"/>
            <a:ext cx="3133633" cy="4801314"/>
          </a:xfrm>
          <a:prstGeom prst="rect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b="1"/>
              <a:t>English </a:t>
            </a:r>
          </a:p>
          <a:p>
            <a:pPr fontAlgn="base"/>
            <a:r>
              <a:rPr lang="en-GB"/>
              <a:t>Personal Narrative </a:t>
            </a:r>
          </a:p>
          <a:p>
            <a:pPr fontAlgn="base"/>
            <a:r>
              <a:rPr lang="en-GB"/>
              <a:t>Diagrams and Plans </a:t>
            </a:r>
          </a:p>
          <a:p>
            <a:pPr fontAlgn="base"/>
            <a:r>
              <a:rPr lang="en-GB"/>
              <a:t>Instructions </a:t>
            </a:r>
          </a:p>
          <a:p>
            <a:pPr fontAlgn="base"/>
            <a:r>
              <a:rPr lang="en-GB"/>
              <a:t>Narrative </a:t>
            </a:r>
          </a:p>
          <a:p>
            <a:pPr fontAlgn="base"/>
            <a:r>
              <a:rPr lang="en-GB"/>
              <a:t>Kennings </a:t>
            </a:r>
          </a:p>
          <a:p>
            <a:pPr fontAlgn="base"/>
            <a:r>
              <a:rPr lang="en-GB"/>
              <a:t>Speech / Thought Bubbles </a:t>
            </a:r>
          </a:p>
          <a:p>
            <a:pPr fontAlgn="base"/>
            <a:r>
              <a:rPr lang="en-GB"/>
              <a:t>Persuasive Letter (informal) </a:t>
            </a:r>
          </a:p>
          <a:p>
            <a:pPr fontAlgn="base"/>
            <a:r>
              <a:rPr lang="en-GB"/>
              <a:t>News Script </a:t>
            </a:r>
          </a:p>
          <a:p>
            <a:pPr fontAlgn="base"/>
            <a:r>
              <a:rPr lang="en-GB"/>
              <a:t>Lists and Invitations </a:t>
            </a:r>
          </a:p>
          <a:p>
            <a:pPr fontAlgn="base"/>
            <a:r>
              <a:rPr lang="en-GB"/>
              <a:t>Persuasive Letter (formal) </a:t>
            </a:r>
          </a:p>
          <a:p>
            <a:pPr fontAlgn="base"/>
            <a:r>
              <a:rPr lang="en-GB"/>
              <a:t>Poetry </a:t>
            </a:r>
          </a:p>
          <a:p>
            <a:pPr fontAlgn="base"/>
            <a:r>
              <a:rPr lang="en-GB"/>
              <a:t>Information Writing </a:t>
            </a:r>
          </a:p>
          <a:p>
            <a:pPr fontAlgn="base"/>
            <a:r>
              <a:rPr lang="en-GB"/>
              <a:t>Personal Narrative </a:t>
            </a:r>
          </a:p>
          <a:p>
            <a:pPr fontAlgn="base"/>
            <a:r>
              <a:rPr lang="en-GB"/>
              <a:t>Extended Narrative and Book Making </a:t>
            </a:r>
          </a:p>
          <a:p>
            <a:endParaRPr lang="en-GB" b="1"/>
          </a:p>
        </p:txBody>
      </p:sp>
      <p:sp>
        <p:nvSpPr>
          <p:cNvPr id="12" name="TextBox 11"/>
          <p:cNvSpPr txBox="1"/>
          <p:nvPr/>
        </p:nvSpPr>
        <p:spPr>
          <a:xfrm>
            <a:off x="469867" y="4188647"/>
            <a:ext cx="2243513" cy="230832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b="1"/>
              <a:t>Maths </a:t>
            </a:r>
          </a:p>
          <a:p>
            <a:pPr fontAlgn="base"/>
            <a:r>
              <a:rPr lang="en-US"/>
              <a:t>White Rose </a:t>
            </a:r>
          </a:p>
          <a:p>
            <a:pPr fontAlgn="base"/>
            <a:r>
              <a:rPr lang="en-US"/>
              <a:t>Measurement: time </a:t>
            </a:r>
          </a:p>
          <a:p>
            <a:pPr fontAlgn="base"/>
            <a:r>
              <a:rPr lang="en-US"/>
              <a:t>Measurement: mass, capacity and temperature </a:t>
            </a:r>
          </a:p>
          <a:p>
            <a:pPr fontAlgn="base"/>
            <a:r>
              <a:rPr lang="en-US"/>
              <a:t> </a:t>
            </a:r>
          </a:p>
          <a:p>
            <a:pPr fontAlgn="base"/>
            <a:r>
              <a:rPr lang="en-US"/>
              <a:t>NCETM project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70976" y="5573641"/>
            <a:ext cx="4753570" cy="923330"/>
          </a:xfrm>
          <a:prstGeom prst="rect">
            <a:avLst/>
          </a:prstGeom>
          <a:solidFill>
            <a:srgbClr val="CC99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b="1"/>
              <a:t>RE</a:t>
            </a:r>
          </a:p>
          <a:p>
            <a:r>
              <a:rPr lang="en-US"/>
              <a:t>Judaism Torah / rabbi Why is the Torah such a joy for the Jewish community? </a:t>
            </a:r>
            <a:endParaRPr lang="en-GB" b="1"/>
          </a:p>
        </p:txBody>
      </p:sp>
      <p:sp>
        <p:nvSpPr>
          <p:cNvPr id="15" name="TextBox 14"/>
          <p:cNvSpPr txBox="1"/>
          <p:nvPr/>
        </p:nvSpPr>
        <p:spPr>
          <a:xfrm>
            <a:off x="3201253" y="4635774"/>
            <a:ext cx="2104185" cy="646331"/>
          </a:xfrm>
          <a:prstGeom prst="rect">
            <a:avLst/>
          </a:prstGeom>
          <a:solidFill>
            <a:srgbClr val="66FFFF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b="1"/>
              <a:t>Music</a:t>
            </a:r>
          </a:p>
          <a:p>
            <a:r>
              <a:rPr lang="en-GB" err="1"/>
              <a:t>Charanga</a:t>
            </a:r>
            <a:r>
              <a:rPr lang="en-GB"/>
              <a:t>: TBC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4CF3DC-CD27-4A42-BB36-88BB08EE69FF}"/>
              </a:ext>
            </a:extLst>
          </p:cNvPr>
          <p:cNvSpPr txBox="1"/>
          <p:nvPr/>
        </p:nvSpPr>
        <p:spPr>
          <a:xfrm>
            <a:off x="5497606" y="4186518"/>
            <a:ext cx="2743200" cy="923330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/>
              <a:t>Computing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271087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250E3764980147B1F537923F062B36" ma:contentTypeVersion="13" ma:contentTypeDescription="Create a new document." ma:contentTypeScope="" ma:versionID="2b84b465546c8e1beddd27a51009a4bd">
  <xsd:schema xmlns:xsd="http://www.w3.org/2001/XMLSchema" xmlns:xs="http://www.w3.org/2001/XMLSchema" xmlns:p="http://schemas.microsoft.com/office/2006/metadata/properties" xmlns:ns2="3d2765e3-dbad-48cc-8b55-e5afa2244b66" xmlns:ns3="0797fd93-ff94-4a2d-93ad-fc8d147c792e" targetNamespace="http://schemas.microsoft.com/office/2006/metadata/properties" ma:root="true" ma:fieldsID="ede2a13453b9afa5c0c3de5174abdb3d" ns2:_="" ns3:_="">
    <xsd:import namespace="3d2765e3-dbad-48cc-8b55-e5afa2244b66"/>
    <xsd:import namespace="0797fd93-ff94-4a2d-93ad-fc8d147c792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2765e3-dbad-48cc-8b55-e5afa2244b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97fd93-ff94-4a2d-93ad-fc8d147c792e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35F9D3-C205-4142-AED9-7EA4DD5F9764}">
  <ds:schemaRefs>
    <ds:schemaRef ds:uri="0797fd93-ff94-4a2d-93ad-fc8d147c792e"/>
    <ds:schemaRef ds:uri="3d2765e3-dbad-48cc-8b55-e5afa2244b6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5FC70B1-6722-4D05-8126-488F74AA2885}">
  <ds:schemaRefs>
    <ds:schemaRef ds:uri="0797fd93-ff94-4a2d-93ad-fc8d147c792e"/>
    <ds:schemaRef ds:uri="http://purl.org/dc/elements/1.1/"/>
    <ds:schemaRef ds:uri="http://schemas.microsoft.com/office/2006/metadata/properties"/>
    <ds:schemaRef ds:uri="3d2765e3-dbad-48cc-8b55-e5afa2244b66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54BF557-2FF4-43A5-9281-1FA5693E280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298</Words>
  <Application>Microsoft Office PowerPoint</Application>
  <PresentationFormat>Widescreen</PresentationFormat>
  <Paragraphs>77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Vaughan</dc:creator>
  <cp:lastModifiedBy>Booth Stephanie</cp:lastModifiedBy>
  <cp:revision>209</cp:revision>
  <dcterms:created xsi:type="dcterms:W3CDTF">2021-09-18T16:12:32Z</dcterms:created>
  <dcterms:modified xsi:type="dcterms:W3CDTF">2022-03-23T17:31:31Z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0x010100B0250E3764980147B1F537923F062B36</vt:lpwstr>
  </property>
</Properties>
</file>